
<file path=[Content_Types].xml><?xml version="1.0" encoding="utf-8"?>
<Types xmlns="http://schemas.openxmlformats.org/package/2006/content-types">
  <Default Extension="png" ContentType="image/png"/>
  <Default Extension="wma" ContentType="audio/x-ms-wma"/>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ink/ink1.xml" ContentType="application/inkml+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8" r:id="rId1"/>
  </p:sldMasterIdLst>
  <p:notesMasterIdLst>
    <p:notesMasterId r:id="rId27"/>
  </p:notesMasterIdLst>
  <p:sldIdLst>
    <p:sldId id="256" r:id="rId2"/>
    <p:sldId id="297" r:id="rId3"/>
    <p:sldId id="269" r:id="rId4"/>
    <p:sldId id="272" r:id="rId5"/>
    <p:sldId id="298" r:id="rId6"/>
    <p:sldId id="273" r:id="rId7"/>
    <p:sldId id="274" r:id="rId8"/>
    <p:sldId id="275" r:id="rId9"/>
    <p:sldId id="282" r:id="rId10"/>
    <p:sldId id="277" r:id="rId11"/>
    <p:sldId id="278" r:id="rId12"/>
    <p:sldId id="280" r:id="rId13"/>
    <p:sldId id="294" r:id="rId14"/>
    <p:sldId id="292" r:id="rId15"/>
    <p:sldId id="293" r:id="rId16"/>
    <p:sldId id="283" r:id="rId17"/>
    <p:sldId id="284" r:id="rId18"/>
    <p:sldId id="286" r:id="rId19"/>
    <p:sldId id="287" r:id="rId20"/>
    <p:sldId id="289" r:id="rId21"/>
    <p:sldId id="290" r:id="rId22"/>
    <p:sldId id="295" r:id="rId23"/>
    <p:sldId id="296" r:id="rId24"/>
    <p:sldId id="299" r:id="rId25"/>
    <p:sldId id="29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61" autoAdjust="0"/>
    <p:restoredTop sz="80790" autoAdjust="0"/>
  </p:normalViewPr>
  <p:slideViewPr>
    <p:cSldViewPr snapToGrid="0">
      <p:cViewPr varScale="1">
        <p:scale>
          <a:sx n="59" d="100"/>
          <a:sy n="59" d="100"/>
        </p:scale>
        <p:origin x="118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58763" units="1/cm"/>
        </inkml:channelProperties>
      </inkml:inkSource>
      <inkml:timestamp xml:id="ts0" timeString="2020-06-14T10:40:44.493"/>
    </inkml:context>
    <inkml:brush xml:id="br0">
      <inkml:brushProperty name="width" value="0.05292" units="cm"/>
      <inkml:brushProperty name="height" value="0.05292" units="cm"/>
      <inkml:brushProperty name="color" value="#FF0000"/>
    </inkml:brush>
  </inkml:definitions>
  <inkml:trace contextRef="#ctx0" brushRef="#br0">7293 15131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633B09-7377-4E4A-903C-CE9D3E06329A}" type="datetimeFigureOut">
              <a:rPr lang="en-US" smtClean="0"/>
              <a:t>6/30/2022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2E9F1E-4ACE-4334-999E-96836033C5FE}" type="slidenum">
              <a:rPr lang="en-US" smtClean="0"/>
              <a:t>‹#›</a:t>
            </a:fld>
            <a:endParaRPr lang="en-US"/>
          </a:p>
        </p:txBody>
      </p:sp>
    </p:spTree>
    <p:extLst>
      <p:ext uri="{BB962C8B-B14F-4D97-AF65-F5344CB8AC3E}">
        <p14:creationId xmlns:p14="http://schemas.microsoft.com/office/powerpoint/2010/main" val="1151075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solidFill>
                <a:latin typeface="Times New Roman" panose="02020603050405020304" pitchFamily="18" charset="0"/>
                <a:cs typeface="Times New Roman" panose="02020603050405020304" pitchFamily="18" charset="0"/>
              </a:rPr>
              <a:t>subcortical multinucleated structure, located deeply occupying a large portion of the interior regions of both cerebral hemispheres </a:t>
            </a:r>
          </a:p>
          <a:p>
            <a:r>
              <a:rPr lang="en-US" sz="1200" dirty="0" smtClean="0">
                <a:solidFill>
                  <a:schemeClr val="tx1"/>
                </a:solidFill>
                <a:latin typeface="Times New Roman" panose="02020603050405020304" pitchFamily="18" charset="0"/>
                <a:cs typeface="Times New Roman" panose="02020603050405020304" pitchFamily="18" charset="0"/>
              </a:rPr>
              <a:t>It is considered as an accessory motor system that functions usually not by itself but in close association with the cerebral cortex and </a:t>
            </a:r>
            <a:r>
              <a:rPr lang="en-US" sz="1200" dirty="0" err="1" smtClean="0">
                <a:solidFill>
                  <a:schemeClr val="tx1"/>
                </a:solidFill>
                <a:latin typeface="Times New Roman" panose="02020603050405020304" pitchFamily="18" charset="0"/>
                <a:cs typeface="Times New Roman" panose="02020603050405020304" pitchFamily="18" charset="0"/>
              </a:rPr>
              <a:t>corticospinal</a:t>
            </a:r>
            <a:r>
              <a:rPr lang="en-US" sz="1200" dirty="0" smtClean="0">
                <a:solidFill>
                  <a:schemeClr val="tx1"/>
                </a:solidFill>
                <a:latin typeface="Times New Roman" panose="02020603050405020304" pitchFamily="18" charset="0"/>
                <a:cs typeface="Times New Roman" panose="02020603050405020304" pitchFamily="18" charset="0"/>
              </a:rPr>
              <a:t> motor control system. </a:t>
            </a:r>
          </a:p>
          <a:p>
            <a:endParaRPr lang="en-US" sz="1200" dirty="0" smtClean="0">
              <a:solidFill>
                <a:schemeClr val="tx1"/>
              </a:solidFill>
              <a:latin typeface="Times New Roman" panose="02020603050405020304" pitchFamily="18" charset="0"/>
              <a:cs typeface="Times New Roman" panose="02020603050405020304" pitchFamily="18" charset="0"/>
            </a:endParaRPr>
          </a:p>
          <a:p>
            <a:r>
              <a:rPr lang="en-US" sz="1200" dirty="0" smtClean="0">
                <a:solidFill>
                  <a:schemeClr val="tx1"/>
                </a:solidFill>
                <a:latin typeface="Times New Roman" panose="02020603050405020304" pitchFamily="18" charset="0"/>
                <a:cs typeface="Times New Roman" panose="02020603050405020304" pitchFamily="18" charset="0"/>
              </a:rPr>
              <a:t>the basal ganglia receive most of their input signals from the cerebral cortex and also return almost all their output signals back to the cortex</a:t>
            </a:r>
            <a:r>
              <a:rPr lang="en-US" sz="1050" dirty="0" smtClean="0">
                <a:solidFill>
                  <a:schemeClr val="tx1"/>
                </a:solidFill>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10"/>
          </p:nvPr>
        </p:nvSpPr>
        <p:spPr/>
        <p:txBody>
          <a:bodyPr/>
          <a:lstStyle/>
          <a:p>
            <a:fld id="{AF2E9F1E-4ACE-4334-999E-96836033C5FE}" type="slidenum">
              <a:rPr lang="en-US" smtClean="0"/>
              <a:t>3</a:t>
            </a:fld>
            <a:endParaRPr lang="en-US"/>
          </a:p>
        </p:txBody>
      </p:sp>
    </p:spTree>
    <p:extLst>
      <p:ext uri="{BB962C8B-B14F-4D97-AF65-F5344CB8AC3E}">
        <p14:creationId xmlns:p14="http://schemas.microsoft.com/office/powerpoint/2010/main" val="2751394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u="sng" dirty="0" smtClean="0">
                <a:solidFill>
                  <a:schemeClr val="accent1">
                    <a:lumMod val="75000"/>
                  </a:schemeClr>
                </a:solidFill>
                <a:latin typeface="Times New Roman" panose="02020603050405020304" pitchFamily="18" charset="0"/>
                <a:cs typeface="Times New Roman" panose="02020603050405020304" pitchFamily="18" charset="0"/>
              </a:rPr>
              <a:t>Basal ganglia consist of 5 </a:t>
            </a:r>
            <a:r>
              <a:rPr lang="en-US" sz="1800" u="sng" dirty="0" err="1" smtClean="0">
                <a:solidFill>
                  <a:schemeClr val="accent1">
                    <a:lumMod val="75000"/>
                  </a:schemeClr>
                </a:solidFill>
                <a:latin typeface="Times New Roman" panose="02020603050405020304" pitchFamily="18" charset="0"/>
                <a:cs typeface="Times New Roman" panose="02020603050405020304" pitchFamily="18" charset="0"/>
              </a:rPr>
              <a:t>nuclie</a:t>
            </a:r>
            <a:r>
              <a:rPr lang="en-US" sz="1800" u="sng" dirty="0" smtClean="0">
                <a:solidFill>
                  <a:schemeClr val="accent1">
                    <a:lumMod val="75000"/>
                  </a:schemeClr>
                </a:solidFill>
                <a:latin typeface="Times New Roman" panose="02020603050405020304" pitchFamily="18" charset="0"/>
                <a:cs typeface="Times New Roman" panose="02020603050405020304" pitchFamily="18" charset="0"/>
              </a:rPr>
              <a:t> </a:t>
            </a:r>
          </a:p>
          <a:p>
            <a:pPr marL="0" indent="0">
              <a:buNone/>
            </a:pPr>
            <a:endParaRPr lang="en-US" sz="1800" u="sng" dirty="0" smtClean="0">
              <a:solidFill>
                <a:schemeClr val="accent1">
                  <a:lumMod val="75000"/>
                </a:schemeClr>
              </a:solidFill>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 </a:t>
            </a:r>
            <a:r>
              <a:rPr lang="en-US" sz="1600" dirty="0" smtClean="0">
                <a:solidFill>
                  <a:schemeClr val="tx1"/>
                </a:solidFill>
                <a:latin typeface="Times New Roman" panose="02020603050405020304" pitchFamily="18" charset="0"/>
                <a:cs typeface="Times New Roman" panose="02020603050405020304" pitchFamily="18" charset="0"/>
              </a:rPr>
              <a:t>caudate nucleus</a:t>
            </a:r>
          </a:p>
          <a:p>
            <a:r>
              <a:rPr lang="en-US" sz="1600" dirty="0" smtClean="0">
                <a:solidFill>
                  <a:schemeClr val="tx1"/>
                </a:solidFill>
                <a:latin typeface="Times New Roman" panose="02020603050405020304" pitchFamily="18" charset="0"/>
                <a:cs typeface="Times New Roman" panose="02020603050405020304" pitchFamily="18" charset="0"/>
              </a:rPr>
              <a:t> putamen</a:t>
            </a:r>
          </a:p>
          <a:p>
            <a:r>
              <a:rPr lang="en-US" sz="1600" dirty="0" err="1" smtClean="0">
                <a:solidFill>
                  <a:schemeClr val="tx1"/>
                </a:solidFill>
                <a:latin typeface="Times New Roman" panose="02020603050405020304" pitchFamily="18" charset="0"/>
                <a:cs typeface="Times New Roman" panose="02020603050405020304" pitchFamily="18" charset="0"/>
              </a:rPr>
              <a:t>globus</a:t>
            </a:r>
            <a:r>
              <a:rPr lang="en-US" sz="1600" dirty="0" smtClean="0">
                <a:solidFill>
                  <a:schemeClr val="tx1"/>
                </a:solidFill>
                <a:latin typeface="Times New Roman" panose="02020603050405020304" pitchFamily="18" charset="0"/>
                <a:cs typeface="Times New Roman" panose="02020603050405020304" pitchFamily="18" charset="0"/>
              </a:rPr>
              <a:t> </a:t>
            </a:r>
            <a:r>
              <a:rPr lang="en-US" sz="1600" dirty="0" err="1" smtClean="0">
                <a:solidFill>
                  <a:schemeClr val="tx1"/>
                </a:solidFill>
                <a:latin typeface="Times New Roman" panose="02020603050405020304" pitchFamily="18" charset="0"/>
                <a:cs typeface="Times New Roman" panose="02020603050405020304" pitchFamily="18" charset="0"/>
              </a:rPr>
              <a:t>pallidus</a:t>
            </a:r>
            <a:endParaRPr lang="en-US" sz="1600" dirty="0" smtClean="0">
              <a:solidFill>
                <a:schemeClr val="tx1"/>
              </a:solidFill>
              <a:latin typeface="Times New Roman" panose="02020603050405020304" pitchFamily="18" charset="0"/>
              <a:cs typeface="Times New Roman" panose="02020603050405020304" pitchFamily="18" charset="0"/>
            </a:endParaRPr>
          </a:p>
          <a:p>
            <a:r>
              <a:rPr lang="en-US" sz="1600" dirty="0" smtClean="0">
                <a:solidFill>
                  <a:schemeClr val="tx1"/>
                </a:solidFill>
                <a:latin typeface="Times New Roman" panose="02020603050405020304" pitchFamily="18" charset="0"/>
                <a:cs typeface="Times New Roman" panose="02020603050405020304" pitchFamily="18" charset="0"/>
              </a:rPr>
              <a:t> </a:t>
            </a:r>
            <a:r>
              <a:rPr lang="en-US" sz="1600" dirty="0" err="1" smtClean="0">
                <a:solidFill>
                  <a:schemeClr val="tx1"/>
                </a:solidFill>
                <a:latin typeface="Times New Roman" panose="02020603050405020304" pitchFamily="18" charset="0"/>
                <a:cs typeface="Times New Roman" panose="02020603050405020304" pitchFamily="18" charset="0"/>
              </a:rPr>
              <a:t>substantia</a:t>
            </a:r>
            <a:r>
              <a:rPr lang="en-US" sz="1600" dirty="0" smtClean="0">
                <a:solidFill>
                  <a:schemeClr val="tx1"/>
                </a:solidFill>
                <a:latin typeface="Times New Roman" panose="02020603050405020304" pitchFamily="18" charset="0"/>
                <a:cs typeface="Times New Roman" panose="02020603050405020304" pitchFamily="18" charset="0"/>
              </a:rPr>
              <a:t> </a:t>
            </a:r>
            <a:r>
              <a:rPr lang="en-US" sz="1600" dirty="0" err="1" smtClean="0">
                <a:solidFill>
                  <a:schemeClr val="tx1"/>
                </a:solidFill>
                <a:latin typeface="Times New Roman" panose="02020603050405020304" pitchFamily="18" charset="0"/>
                <a:cs typeface="Times New Roman" panose="02020603050405020304" pitchFamily="18" charset="0"/>
              </a:rPr>
              <a:t>nigra</a:t>
            </a:r>
            <a:endParaRPr lang="en-US" sz="1600" dirty="0" smtClean="0">
              <a:solidFill>
                <a:schemeClr val="tx1"/>
              </a:solidFill>
              <a:latin typeface="Times New Roman" panose="02020603050405020304" pitchFamily="18" charset="0"/>
              <a:cs typeface="Times New Roman" panose="02020603050405020304" pitchFamily="18" charset="0"/>
            </a:endParaRPr>
          </a:p>
          <a:p>
            <a:r>
              <a:rPr lang="en-US" sz="1600" dirty="0" smtClean="0">
                <a:solidFill>
                  <a:schemeClr val="tx1"/>
                </a:solidFill>
                <a:latin typeface="Times New Roman" panose="02020603050405020304" pitchFamily="18" charset="0"/>
                <a:cs typeface="Times New Roman" panose="02020603050405020304" pitchFamily="18" charset="0"/>
              </a:rPr>
              <a:t> and </a:t>
            </a:r>
            <a:r>
              <a:rPr lang="en-US" sz="1600" dirty="0" err="1" smtClean="0">
                <a:solidFill>
                  <a:schemeClr val="tx1"/>
                </a:solidFill>
                <a:latin typeface="Times New Roman" panose="02020603050405020304" pitchFamily="18" charset="0"/>
                <a:cs typeface="Times New Roman" panose="02020603050405020304" pitchFamily="18" charset="0"/>
              </a:rPr>
              <a:t>subthalamic</a:t>
            </a:r>
            <a:r>
              <a:rPr lang="en-US" sz="1600" dirty="0" smtClean="0">
                <a:solidFill>
                  <a:schemeClr val="tx1"/>
                </a:solidFill>
                <a:latin typeface="Times New Roman" panose="02020603050405020304" pitchFamily="18" charset="0"/>
                <a:cs typeface="Times New Roman" panose="02020603050405020304" pitchFamily="18" charset="0"/>
              </a:rPr>
              <a:t> nucleus</a:t>
            </a:r>
          </a:p>
          <a:p>
            <a:pPr marL="0" indent="0">
              <a:buNone/>
            </a:pPr>
            <a:endParaRPr lang="en-US" sz="1400" dirty="0" smtClean="0">
              <a:solidFill>
                <a:schemeClr val="tx1"/>
              </a:solidFill>
              <a:latin typeface="Times New Roman" panose="02020603050405020304" pitchFamily="18" charset="0"/>
              <a:cs typeface="Times New Roman" panose="02020603050405020304" pitchFamily="18" charset="0"/>
            </a:endParaRPr>
          </a:p>
          <a:p>
            <a:endParaRPr lang="en-US" sz="1600" dirty="0"/>
          </a:p>
        </p:txBody>
      </p:sp>
      <p:sp>
        <p:nvSpPr>
          <p:cNvPr id="4" name="Slide Number Placeholder 3"/>
          <p:cNvSpPr>
            <a:spLocks noGrp="1"/>
          </p:cNvSpPr>
          <p:nvPr>
            <p:ph type="sldNum" sz="quarter" idx="10"/>
          </p:nvPr>
        </p:nvSpPr>
        <p:spPr/>
        <p:txBody>
          <a:bodyPr/>
          <a:lstStyle/>
          <a:p>
            <a:fld id="{AF2E9F1E-4ACE-4334-999E-96836033C5FE}" type="slidenum">
              <a:rPr lang="en-US" smtClean="0"/>
              <a:t>4</a:t>
            </a:fld>
            <a:endParaRPr lang="en-US"/>
          </a:p>
        </p:txBody>
      </p:sp>
    </p:spTree>
    <p:extLst>
      <p:ext uri="{BB962C8B-B14F-4D97-AF65-F5344CB8AC3E}">
        <p14:creationId xmlns:p14="http://schemas.microsoft.com/office/powerpoint/2010/main" val="3429903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solidFill>
                <a:latin typeface="Times New Roman" panose="02020603050405020304" pitchFamily="18" charset="0"/>
                <a:cs typeface="Times New Roman" panose="02020603050405020304" pitchFamily="18" charset="0"/>
              </a:rPr>
              <a:t>caudate nucleus, extends into all lobes of the cerebrum, beginning anteriorly in the frontal lobes, then passing posteriorly through the parietal and occipital lobes, and finally curving forward again like the letter “C” into the temporal lobes. </a:t>
            </a:r>
          </a:p>
          <a:p>
            <a:endParaRPr lang="en-US" sz="1200" dirty="0" smtClean="0">
              <a:solidFill>
                <a:schemeClr val="tx1"/>
              </a:solidFill>
              <a:latin typeface="Times New Roman" panose="02020603050405020304" pitchFamily="18" charset="0"/>
              <a:cs typeface="Times New Roman" panose="02020603050405020304" pitchFamily="18" charset="0"/>
            </a:endParaRPr>
          </a:p>
          <a:p>
            <a:r>
              <a:rPr lang="en-US" sz="1200" dirty="0" smtClean="0">
                <a:solidFill>
                  <a:schemeClr val="tx1"/>
                </a:solidFill>
                <a:latin typeface="Times New Roman" panose="02020603050405020304" pitchFamily="18" charset="0"/>
                <a:cs typeface="Times New Roman" panose="02020603050405020304" pitchFamily="18" charset="0"/>
              </a:rPr>
              <a:t>Furthermore, the caudate nucleus receives large amounts of its input from the association areas of the cerebral cortex overlying the caudate nucleus, mainly areas that also integrate the different types of sensory and motor information into usable thought patterns.</a:t>
            </a:r>
          </a:p>
          <a:p>
            <a:endParaRPr lang="en-US" dirty="0"/>
          </a:p>
        </p:txBody>
      </p:sp>
      <p:sp>
        <p:nvSpPr>
          <p:cNvPr id="4" name="Slide Number Placeholder 3"/>
          <p:cNvSpPr>
            <a:spLocks noGrp="1"/>
          </p:cNvSpPr>
          <p:nvPr>
            <p:ph type="sldNum" sz="quarter" idx="10"/>
          </p:nvPr>
        </p:nvSpPr>
        <p:spPr/>
        <p:txBody>
          <a:bodyPr/>
          <a:lstStyle/>
          <a:p>
            <a:fld id="{AF2E9F1E-4ACE-4334-999E-96836033C5FE}" type="slidenum">
              <a:rPr lang="en-US" smtClean="0"/>
              <a:t>10</a:t>
            </a:fld>
            <a:endParaRPr lang="en-US"/>
          </a:p>
        </p:txBody>
      </p:sp>
    </p:spTree>
    <p:extLst>
      <p:ext uri="{BB962C8B-B14F-4D97-AF65-F5344CB8AC3E}">
        <p14:creationId xmlns:p14="http://schemas.microsoft.com/office/powerpoint/2010/main" val="565552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E9F1E-4ACE-4334-999E-96836033C5FE}" type="slidenum">
              <a:rPr lang="en-US" smtClean="0"/>
              <a:t>18</a:t>
            </a:fld>
            <a:endParaRPr lang="en-US"/>
          </a:p>
        </p:txBody>
      </p:sp>
    </p:spTree>
    <p:extLst>
      <p:ext uri="{BB962C8B-B14F-4D97-AF65-F5344CB8AC3E}">
        <p14:creationId xmlns:p14="http://schemas.microsoft.com/office/powerpoint/2010/main" val="3734446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97573B0-BD23-4C74-B64D-4C9F4A2FDB80}" type="datetimeFigureOut">
              <a:rPr lang="en-US" smtClean="0"/>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28755-ECEE-4E42-A9B7-8742C47C173C}" type="slidenum">
              <a:rPr lang="en-US" smtClean="0"/>
              <a:t>‹#›</a:t>
            </a:fld>
            <a:endParaRPr lang="en-US"/>
          </a:p>
        </p:txBody>
      </p:sp>
    </p:spTree>
    <p:extLst>
      <p:ext uri="{BB962C8B-B14F-4D97-AF65-F5344CB8AC3E}">
        <p14:creationId xmlns:p14="http://schemas.microsoft.com/office/powerpoint/2010/main" val="2175258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7573B0-BD23-4C74-B64D-4C9F4A2FDB80}" type="datetimeFigureOut">
              <a:rPr lang="en-US" smtClean="0"/>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28755-ECEE-4E42-A9B7-8742C47C173C}" type="slidenum">
              <a:rPr lang="en-US" smtClean="0"/>
              <a:t>‹#›</a:t>
            </a:fld>
            <a:endParaRPr lang="en-US"/>
          </a:p>
        </p:txBody>
      </p:sp>
    </p:spTree>
    <p:extLst>
      <p:ext uri="{BB962C8B-B14F-4D97-AF65-F5344CB8AC3E}">
        <p14:creationId xmlns:p14="http://schemas.microsoft.com/office/powerpoint/2010/main" val="1237607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7573B0-BD23-4C74-B64D-4C9F4A2FDB80}" type="datetimeFigureOut">
              <a:rPr lang="en-US" smtClean="0"/>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28755-ECEE-4E42-A9B7-8742C47C173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73597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7573B0-BD23-4C74-B64D-4C9F4A2FDB80}" type="datetimeFigureOut">
              <a:rPr lang="en-US" smtClean="0"/>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28755-ECEE-4E42-A9B7-8742C47C173C}" type="slidenum">
              <a:rPr lang="en-US" smtClean="0"/>
              <a:t>‹#›</a:t>
            </a:fld>
            <a:endParaRPr lang="en-US"/>
          </a:p>
        </p:txBody>
      </p:sp>
    </p:spTree>
    <p:extLst>
      <p:ext uri="{BB962C8B-B14F-4D97-AF65-F5344CB8AC3E}">
        <p14:creationId xmlns:p14="http://schemas.microsoft.com/office/powerpoint/2010/main" val="4191588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7573B0-BD23-4C74-B64D-4C9F4A2FDB80}" type="datetimeFigureOut">
              <a:rPr lang="en-US" smtClean="0"/>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28755-ECEE-4E42-A9B7-8742C47C173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61584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7573B0-BD23-4C74-B64D-4C9F4A2FDB80}" type="datetimeFigureOut">
              <a:rPr lang="en-US" smtClean="0"/>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28755-ECEE-4E42-A9B7-8742C47C173C}" type="slidenum">
              <a:rPr lang="en-US" smtClean="0"/>
              <a:t>‹#›</a:t>
            </a:fld>
            <a:endParaRPr lang="en-US"/>
          </a:p>
        </p:txBody>
      </p:sp>
    </p:spTree>
    <p:extLst>
      <p:ext uri="{BB962C8B-B14F-4D97-AF65-F5344CB8AC3E}">
        <p14:creationId xmlns:p14="http://schemas.microsoft.com/office/powerpoint/2010/main" val="303762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7573B0-BD23-4C74-B64D-4C9F4A2FDB80}" type="datetimeFigureOut">
              <a:rPr lang="en-US" smtClean="0"/>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28755-ECEE-4E42-A9B7-8742C47C173C}" type="slidenum">
              <a:rPr lang="en-US" smtClean="0"/>
              <a:t>‹#›</a:t>
            </a:fld>
            <a:endParaRPr lang="en-US"/>
          </a:p>
        </p:txBody>
      </p:sp>
    </p:spTree>
    <p:extLst>
      <p:ext uri="{BB962C8B-B14F-4D97-AF65-F5344CB8AC3E}">
        <p14:creationId xmlns:p14="http://schemas.microsoft.com/office/powerpoint/2010/main" val="974532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7573B0-BD23-4C74-B64D-4C9F4A2FDB80}" type="datetimeFigureOut">
              <a:rPr lang="en-US" smtClean="0"/>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28755-ECEE-4E42-A9B7-8742C47C173C}" type="slidenum">
              <a:rPr lang="en-US" smtClean="0"/>
              <a:t>‹#›</a:t>
            </a:fld>
            <a:endParaRPr lang="en-US"/>
          </a:p>
        </p:txBody>
      </p:sp>
    </p:spTree>
    <p:extLst>
      <p:ext uri="{BB962C8B-B14F-4D97-AF65-F5344CB8AC3E}">
        <p14:creationId xmlns:p14="http://schemas.microsoft.com/office/powerpoint/2010/main" val="3112057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7573B0-BD23-4C74-B64D-4C9F4A2FDB80}" type="datetimeFigureOut">
              <a:rPr lang="en-US" smtClean="0"/>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28755-ECEE-4E42-A9B7-8742C47C173C}" type="slidenum">
              <a:rPr lang="en-US" smtClean="0"/>
              <a:t>‹#›</a:t>
            </a:fld>
            <a:endParaRPr lang="en-US"/>
          </a:p>
        </p:txBody>
      </p:sp>
    </p:spTree>
    <p:extLst>
      <p:ext uri="{BB962C8B-B14F-4D97-AF65-F5344CB8AC3E}">
        <p14:creationId xmlns:p14="http://schemas.microsoft.com/office/powerpoint/2010/main" val="2345757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7573B0-BD23-4C74-B64D-4C9F4A2FDB80}" type="datetimeFigureOut">
              <a:rPr lang="en-US" smtClean="0"/>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28755-ECEE-4E42-A9B7-8742C47C173C}" type="slidenum">
              <a:rPr lang="en-US" smtClean="0"/>
              <a:t>‹#›</a:t>
            </a:fld>
            <a:endParaRPr lang="en-US"/>
          </a:p>
        </p:txBody>
      </p:sp>
    </p:spTree>
    <p:extLst>
      <p:ext uri="{BB962C8B-B14F-4D97-AF65-F5344CB8AC3E}">
        <p14:creationId xmlns:p14="http://schemas.microsoft.com/office/powerpoint/2010/main" val="3343392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97573B0-BD23-4C74-B64D-4C9F4A2FDB80}" type="datetimeFigureOut">
              <a:rPr lang="en-US" smtClean="0"/>
              <a:t>6/30/2022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28755-ECEE-4E42-A9B7-8742C47C173C}" type="slidenum">
              <a:rPr lang="en-US" smtClean="0"/>
              <a:t>‹#›</a:t>
            </a:fld>
            <a:endParaRPr lang="en-US"/>
          </a:p>
        </p:txBody>
      </p:sp>
    </p:spTree>
    <p:extLst>
      <p:ext uri="{BB962C8B-B14F-4D97-AF65-F5344CB8AC3E}">
        <p14:creationId xmlns:p14="http://schemas.microsoft.com/office/powerpoint/2010/main" val="61129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97573B0-BD23-4C74-B64D-4C9F4A2FDB80}" type="datetimeFigureOut">
              <a:rPr lang="en-US" smtClean="0"/>
              <a:t>6/30/2022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428755-ECEE-4E42-A9B7-8742C47C173C}" type="slidenum">
              <a:rPr lang="en-US" smtClean="0"/>
              <a:t>‹#›</a:t>
            </a:fld>
            <a:endParaRPr lang="en-US"/>
          </a:p>
        </p:txBody>
      </p:sp>
    </p:spTree>
    <p:extLst>
      <p:ext uri="{BB962C8B-B14F-4D97-AF65-F5344CB8AC3E}">
        <p14:creationId xmlns:p14="http://schemas.microsoft.com/office/powerpoint/2010/main" val="621569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97573B0-BD23-4C74-B64D-4C9F4A2FDB80}" type="datetimeFigureOut">
              <a:rPr lang="en-US" smtClean="0"/>
              <a:t>6/30/2022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428755-ECEE-4E42-A9B7-8742C47C173C}" type="slidenum">
              <a:rPr lang="en-US" smtClean="0"/>
              <a:t>‹#›</a:t>
            </a:fld>
            <a:endParaRPr lang="en-US"/>
          </a:p>
        </p:txBody>
      </p:sp>
    </p:spTree>
    <p:extLst>
      <p:ext uri="{BB962C8B-B14F-4D97-AF65-F5344CB8AC3E}">
        <p14:creationId xmlns:p14="http://schemas.microsoft.com/office/powerpoint/2010/main" val="2126001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7573B0-BD23-4C74-B64D-4C9F4A2FDB80}" type="datetimeFigureOut">
              <a:rPr lang="en-US" smtClean="0"/>
              <a:t>6/30/2022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428755-ECEE-4E42-A9B7-8742C47C173C}" type="slidenum">
              <a:rPr lang="en-US" smtClean="0"/>
              <a:t>‹#›</a:t>
            </a:fld>
            <a:endParaRPr lang="en-US"/>
          </a:p>
        </p:txBody>
      </p:sp>
    </p:spTree>
    <p:extLst>
      <p:ext uri="{BB962C8B-B14F-4D97-AF65-F5344CB8AC3E}">
        <p14:creationId xmlns:p14="http://schemas.microsoft.com/office/powerpoint/2010/main" val="3100649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7573B0-BD23-4C74-B64D-4C9F4A2FDB80}" type="datetimeFigureOut">
              <a:rPr lang="en-US" smtClean="0"/>
              <a:t>6/30/2022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28755-ECEE-4E42-A9B7-8742C47C173C}" type="slidenum">
              <a:rPr lang="en-US" smtClean="0"/>
              <a:t>‹#›</a:t>
            </a:fld>
            <a:endParaRPr lang="en-US"/>
          </a:p>
        </p:txBody>
      </p:sp>
    </p:spTree>
    <p:extLst>
      <p:ext uri="{BB962C8B-B14F-4D97-AF65-F5344CB8AC3E}">
        <p14:creationId xmlns:p14="http://schemas.microsoft.com/office/powerpoint/2010/main" val="752143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7573B0-BD23-4C74-B64D-4C9F4A2FDB80}" type="datetimeFigureOut">
              <a:rPr lang="en-US" smtClean="0"/>
              <a:t>6/30/2022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28755-ECEE-4E42-A9B7-8742C47C173C}" type="slidenum">
              <a:rPr lang="en-US" smtClean="0"/>
              <a:t>‹#›</a:t>
            </a:fld>
            <a:endParaRPr lang="en-US"/>
          </a:p>
        </p:txBody>
      </p:sp>
    </p:spTree>
    <p:extLst>
      <p:ext uri="{BB962C8B-B14F-4D97-AF65-F5344CB8AC3E}">
        <p14:creationId xmlns:p14="http://schemas.microsoft.com/office/powerpoint/2010/main" val="1922949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7573B0-BD23-4C74-B64D-4C9F4A2FDB80}" type="datetimeFigureOut">
              <a:rPr lang="en-US" smtClean="0"/>
              <a:t>6/30/2022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A428755-ECEE-4E42-A9B7-8742C47C173C}" type="slidenum">
              <a:rPr lang="en-US" smtClean="0"/>
              <a:t>‹#›</a:t>
            </a:fld>
            <a:endParaRPr lang="en-US"/>
          </a:p>
        </p:txBody>
      </p:sp>
    </p:spTree>
    <p:extLst>
      <p:ext uri="{BB962C8B-B14F-4D97-AF65-F5344CB8AC3E}">
        <p14:creationId xmlns:p14="http://schemas.microsoft.com/office/powerpoint/2010/main" val="1146925239"/>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audio" Target="../media/media10.wma"/><Relationship Id="rId2" Type="http://schemas.microsoft.com/office/2007/relationships/media" Target="../media/media10.wm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pn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video" Target="../media/media17.mp4"/><Relationship Id="rId7" Type="http://schemas.openxmlformats.org/officeDocument/2006/relationships/notesSlide" Target="../notesSlides/notesSlide4.xml"/><Relationship Id="rId12" Type="http://schemas.openxmlformats.org/officeDocument/2006/relationships/image" Target="../media/image1.png"/><Relationship Id="rId2" Type="http://schemas.microsoft.com/office/2007/relationships/media" Target="../media/media17.mp4"/><Relationship Id="rId1" Type="http://schemas.openxmlformats.org/officeDocument/2006/relationships/tags" Target="../tags/tag4.xml"/><Relationship Id="rId6" Type="http://schemas.openxmlformats.org/officeDocument/2006/relationships/slideLayout" Target="../slideLayouts/slideLayout2.xml"/><Relationship Id="rId11" Type="http://schemas.openxmlformats.org/officeDocument/2006/relationships/image" Target="../media/image9.emf"/><Relationship Id="rId5" Type="http://schemas.openxmlformats.org/officeDocument/2006/relationships/audio" Target="../media/media18.wma"/><Relationship Id="rId10" Type="http://schemas.openxmlformats.org/officeDocument/2006/relationships/customXml" Target="../ink/ink1.xml"/><Relationship Id="rId4" Type="http://schemas.microsoft.com/office/2007/relationships/media" Target="../media/media18.wma"/><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video" Target="../media/media19.mp4"/><Relationship Id="rId7" Type="http://schemas.openxmlformats.org/officeDocument/2006/relationships/image" Target="../media/image11.png"/><Relationship Id="rId2" Type="http://schemas.microsoft.com/office/2007/relationships/media" Target="../media/media19.mp4"/><Relationship Id="rId1" Type="http://schemas.openxmlformats.org/officeDocument/2006/relationships/tags" Target="../tags/tag5.xml"/><Relationship Id="rId6" Type="http://schemas.openxmlformats.org/officeDocument/2006/relationships/slideLayout" Target="../slideLayouts/slideLayout2.xml"/><Relationship Id="rId5" Type="http://schemas.openxmlformats.org/officeDocument/2006/relationships/audio" Target="../media/media20.wma"/><Relationship Id="rId4" Type="http://schemas.microsoft.com/office/2007/relationships/media" Target="../media/media20.wma"/></Relationships>
</file>

<file path=ppt/slides/_rels/slide2.xml.rels><?xml version="1.0" encoding="UTF-8" standalone="yes"?>
<Relationships xmlns="http://schemas.openxmlformats.org/package/2006/relationships"><Relationship Id="rId3" Type="http://schemas.openxmlformats.org/officeDocument/2006/relationships/audio" Target="../media/media2.wma"/><Relationship Id="rId2" Type="http://schemas.microsoft.com/office/2007/relationships/media" Target="../media/media2.wm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video" Target="../media/media21.mp4"/><Relationship Id="rId7" Type="http://schemas.openxmlformats.org/officeDocument/2006/relationships/image" Target="../media/image12.png"/><Relationship Id="rId2" Type="http://schemas.microsoft.com/office/2007/relationships/media" Target="../media/media21.mp4"/><Relationship Id="rId1" Type="http://schemas.openxmlformats.org/officeDocument/2006/relationships/tags" Target="../tags/tag6.xml"/><Relationship Id="rId6" Type="http://schemas.openxmlformats.org/officeDocument/2006/relationships/slideLayout" Target="../slideLayouts/slideLayout2.xml"/><Relationship Id="rId5" Type="http://schemas.openxmlformats.org/officeDocument/2006/relationships/audio" Target="../media/media22.wma"/><Relationship Id="rId4" Type="http://schemas.microsoft.com/office/2007/relationships/media" Target="../media/media22.wma"/></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video" Target="../media/media23.mp4"/><Relationship Id="rId7" Type="http://schemas.openxmlformats.org/officeDocument/2006/relationships/image" Target="../media/image13.png"/><Relationship Id="rId2" Type="http://schemas.microsoft.com/office/2007/relationships/media" Target="../media/media23.mp4"/><Relationship Id="rId1" Type="http://schemas.openxmlformats.org/officeDocument/2006/relationships/tags" Target="../tags/tag7.xml"/><Relationship Id="rId6" Type="http://schemas.openxmlformats.org/officeDocument/2006/relationships/slideLayout" Target="../slideLayouts/slideLayout2.xml"/><Relationship Id="rId5" Type="http://schemas.openxmlformats.org/officeDocument/2006/relationships/audio" Target="../media/media24.wma"/><Relationship Id="rId4" Type="http://schemas.microsoft.com/office/2007/relationships/media" Target="../media/media24.wma"/></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video" Target="../media/media25.mp4"/><Relationship Id="rId7" Type="http://schemas.openxmlformats.org/officeDocument/2006/relationships/image" Target="../media/image14.png"/><Relationship Id="rId2" Type="http://schemas.microsoft.com/office/2007/relationships/media" Target="../media/media25.mp4"/><Relationship Id="rId1" Type="http://schemas.openxmlformats.org/officeDocument/2006/relationships/tags" Target="../tags/tag8.xml"/><Relationship Id="rId6" Type="http://schemas.openxmlformats.org/officeDocument/2006/relationships/slideLayout" Target="../slideLayouts/slideLayout2.xml"/><Relationship Id="rId5" Type="http://schemas.openxmlformats.org/officeDocument/2006/relationships/audio" Target="../media/media26.wma"/><Relationship Id="rId4" Type="http://schemas.microsoft.com/office/2007/relationships/media" Target="../media/media26.wma"/></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video" Target="../media/media27.mp4"/><Relationship Id="rId7" Type="http://schemas.openxmlformats.org/officeDocument/2006/relationships/image" Target="../media/image15.png"/><Relationship Id="rId2" Type="http://schemas.microsoft.com/office/2007/relationships/media" Target="../media/media27.mp4"/><Relationship Id="rId1" Type="http://schemas.openxmlformats.org/officeDocument/2006/relationships/tags" Target="../tags/tag9.xml"/><Relationship Id="rId6" Type="http://schemas.openxmlformats.org/officeDocument/2006/relationships/slideLayout" Target="../slideLayouts/slideLayout2.xml"/><Relationship Id="rId5" Type="http://schemas.openxmlformats.org/officeDocument/2006/relationships/audio" Target="../media/media28.wma"/><Relationship Id="rId4" Type="http://schemas.microsoft.com/office/2007/relationships/media" Target="../media/media28.wma"/></Relationships>
</file>

<file path=ppt/slides/_rels/slide24.xml.rels><?xml version="1.0" encoding="UTF-8" standalone="yes"?>
<Relationships xmlns="http://schemas.openxmlformats.org/package/2006/relationships"><Relationship Id="rId3" Type="http://schemas.openxmlformats.org/officeDocument/2006/relationships/audio" Target="../media/media29.wma"/><Relationship Id="rId2" Type="http://schemas.microsoft.com/office/2007/relationships/media" Target="../media/media29.wma"/><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1.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1.png"/><Relationship Id="rId5" Type="http://schemas.openxmlformats.org/officeDocument/2006/relationships/image" Target="../media/image5.gif"/><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audio" Target="../media/media7.wma"/><Relationship Id="rId2" Type="http://schemas.microsoft.com/office/2007/relationships/media" Target="../media/media7.wm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pn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7200" dirty="0" smtClean="0">
                <a:solidFill>
                  <a:srgbClr val="00B050"/>
                </a:solidFill>
                <a:latin typeface="Times New Roman" panose="02020603050405020304" pitchFamily="18" charset="0"/>
                <a:cs typeface="Times New Roman" panose="02020603050405020304" pitchFamily="18" charset="0"/>
              </a:rPr>
              <a:t>Basal Ganglia</a:t>
            </a:r>
            <a:endParaRPr lang="en-US" sz="7200" dirty="0">
              <a:solidFill>
                <a:srgbClr val="00B050"/>
              </a:solidFill>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6" name="صورة 1" descr="C:\Users\haithemjwad\Desktop\شعار جامعة البصرة.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50" y="206694"/>
            <a:ext cx="14097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HP\Desktop\fifth_copy_400x4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8012" y="160657"/>
            <a:ext cx="1557338"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txBox="1">
            <a:spLocks noGrp="1"/>
          </p:cNvSpPr>
          <p:nvPr>
            <p:ph type="subTitle" idx="1"/>
          </p:nvPr>
        </p:nvSpPr>
        <p:spPr bwMode="auto">
          <a:xfrm>
            <a:off x="1506538" y="4638675"/>
            <a:ext cx="7767637" cy="1777891"/>
          </a:xfrm>
          <a:prstGeom prst="rect">
            <a:avLst/>
          </a:prstGeom>
          <a:noFill/>
          <a:ln w="9525">
            <a:solidFill>
              <a:schemeClr val="accent2">
                <a:lumMod val="75000"/>
              </a:schemeClr>
            </a:solidFill>
            <a:miter lim="800000"/>
            <a:headEnd/>
            <a:tailEnd/>
          </a:ln>
        </p:spPr>
        <p:txBody>
          <a:bodyPr>
            <a:normAutofit/>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dirty="0" smtClean="0">
                <a:solidFill>
                  <a:srgbClr val="002060"/>
                </a:solidFill>
                <a:latin typeface="Times New Roman" panose="02020603050405020304" pitchFamily="18" charset="0"/>
                <a:cs typeface="Times New Roman" panose="02020603050405020304" pitchFamily="18" charset="0"/>
              </a:rPr>
              <a:t>Dr. </a:t>
            </a:r>
            <a:r>
              <a:rPr lang="en-US" dirty="0" smtClean="0">
                <a:solidFill>
                  <a:srgbClr val="002060"/>
                </a:solidFill>
                <a:latin typeface="Times New Roman" panose="02020603050405020304" pitchFamily="18" charset="0"/>
                <a:cs typeface="Times New Roman" panose="02020603050405020304" pitchFamily="18" charset="0"/>
              </a:rPr>
              <a:t>Massara Ghassan </a:t>
            </a:r>
            <a:r>
              <a:rPr lang="en-US" smtClean="0">
                <a:solidFill>
                  <a:srgbClr val="002060"/>
                </a:solidFill>
                <a:latin typeface="Times New Roman" panose="02020603050405020304" pitchFamily="18" charset="0"/>
                <a:cs typeface="Times New Roman" panose="02020603050405020304" pitchFamily="18" charset="0"/>
              </a:rPr>
              <a:t>Abulkareem</a:t>
            </a:r>
            <a:endParaRPr lang="en-US" dirty="0" smtClean="0">
              <a:solidFill>
                <a:srgbClr val="002060"/>
              </a:solidFill>
              <a:latin typeface="Times New Roman" panose="02020603050405020304" pitchFamily="18" charset="0"/>
              <a:cs typeface="Times New Roman" panose="02020603050405020304" pitchFamily="18" charset="0"/>
            </a:endParaRPr>
          </a:p>
          <a:p>
            <a:pPr>
              <a:lnSpc>
                <a:spcPct val="150000"/>
              </a:lnSpc>
              <a:defRPr/>
            </a:pPr>
            <a:r>
              <a:rPr lang="en-US" sz="2000" kern="10" dirty="0" smtClean="0">
                <a:ln w="9525">
                  <a:noFill/>
                  <a:round/>
                  <a:headEnd/>
                  <a:tailEnd/>
                </a:ln>
                <a:solidFill>
                  <a:srgbClr val="002060"/>
                </a:solidFill>
                <a:latin typeface="Times New Roman" panose="02020603050405020304" pitchFamily="18" charset="0"/>
                <a:cs typeface="Times New Roman" panose="02020603050405020304" pitchFamily="18" charset="0"/>
              </a:rPr>
              <a:t>Physiology Department</a:t>
            </a:r>
          </a:p>
          <a:p>
            <a:pPr>
              <a:lnSpc>
                <a:spcPct val="150000"/>
              </a:lnSpc>
              <a:defRPr/>
            </a:pPr>
            <a:r>
              <a:rPr lang="en-US" sz="2000" kern="10" dirty="0" smtClean="0">
                <a:ln w="9525">
                  <a:noFill/>
                  <a:round/>
                  <a:headEnd/>
                  <a:tailEnd/>
                </a:ln>
                <a:solidFill>
                  <a:srgbClr val="002060"/>
                </a:solidFill>
                <a:latin typeface="Times New Roman" panose="02020603050405020304" pitchFamily="18" charset="0"/>
                <a:cs typeface="Times New Roman" panose="02020603050405020304" pitchFamily="18" charset="0"/>
              </a:rPr>
              <a:t>College of Medicine\ University of </a:t>
            </a:r>
            <a:r>
              <a:rPr lang="en-US" sz="2000" kern="10" dirty="0" err="1" smtClean="0">
                <a:ln w="9525">
                  <a:noFill/>
                  <a:round/>
                  <a:headEnd/>
                  <a:tailEnd/>
                </a:ln>
                <a:solidFill>
                  <a:srgbClr val="002060"/>
                </a:solidFill>
                <a:latin typeface="Times New Roman" panose="02020603050405020304" pitchFamily="18" charset="0"/>
                <a:cs typeface="Times New Roman" panose="02020603050405020304" pitchFamily="18" charset="0"/>
              </a:rPr>
              <a:t>Basrah</a:t>
            </a:r>
            <a:endParaRPr lang="en-AU" kern="10" dirty="0" smtClean="0">
              <a:ln w="9525">
                <a:noFill/>
                <a:round/>
                <a:headEnd/>
                <a:tailEnd/>
              </a:ln>
              <a:solidFill>
                <a:srgbClr val="002060"/>
              </a:solidFill>
              <a:latin typeface="Times New Roman" panose="02020603050405020304" pitchFamily="18" charset="0"/>
              <a:cs typeface="Times New Roman" panose="02020603050405020304" pitchFamily="18" charset="0"/>
            </a:endParaRPr>
          </a:p>
          <a:p>
            <a:pPr>
              <a:defRP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4364495"/>
      </p:ext>
    </p:extLst>
  </p:cSld>
  <p:clrMapOvr>
    <a:masterClrMapping/>
  </p:clrMapOvr>
  <mc:AlternateContent xmlns:mc="http://schemas.openxmlformats.org/markup-compatibility/2006" xmlns:p14="http://schemas.microsoft.com/office/powerpoint/2010/main">
    <mc:Choice Requires="p14">
      <p:transition spd="slow" p14:dur="2000" advTm="28996"/>
    </mc:Choice>
    <mc:Fallback xmlns="">
      <p:transition spd="slow" advTm="28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1751" x="4465638" y="4205288"/>
          <p14:tracePt t="1753" x="4446588" y="4205288"/>
          <p14:tracePt t="1949" x="4402138" y="4197350"/>
          <p14:tracePt t="1962" x="4330700" y="4187825"/>
          <p14:tracePt t="1975" x="4241800" y="4187825"/>
          <p14:tracePt t="1987" x="4133850" y="4187825"/>
          <p14:tracePt t="2003" x="4027488" y="4187825"/>
          <p14:tracePt t="2019" x="3902075" y="4205288"/>
          <p14:tracePt t="2036" x="3633788" y="4357688"/>
          <p14:tracePt t="2053" x="3536950" y="4419600"/>
          <p14:tracePt t="2069" x="3465513" y="4483100"/>
          <p14:tracePt t="2086" x="3394075" y="4554538"/>
          <p14:tracePt t="2103" x="3367088" y="4572000"/>
          <p14:tracePt t="2119" x="3357563" y="4581525"/>
          <p14:tracePt t="2136" x="3348038" y="4598988"/>
          <p14:tracePt t="2154" x="3348038" y="4608513"/>
          <p14:tracePt t="2203" x="3340100" y="4608513"/>
          <p14:tracePt t="2815" x="3322638" y="4608513"/>
          <p14:tracePt t="2841" x="3268663" y="4608513"/>
          <p14:tracePt t="2853" x="3054350" y="4608513"/>
          <p14:tracePt t="2865" x="2517775" y="4608513"/>
          <p14:tracePt t="2879" x="1822450" y="4598988"/>
          <p14:tracePt t="2892" x="1133475" y="4500563"/>
          <p14:tracePt t="2905" x="581025" y="4394200"/>
          <p14:tracePt t="2919" x="152400" y="4268788"/>
          <p14:tracePt t="2936" x="0" y="4160838"/>
          <p14:tracePt t="2953" x="0" y="3919538"/>
          <p14:tracePt t="2969" x="17463" y="3687763"/>
          <p14:tracePt t="2986" x="223838" y="3313113"/>
          <p14:tracePt t="3003" x="1089025" y="2616200"/>
          <p14:tracePt t="3020" x="1751013" y="2268538"/>
          <p14:tracePt t="3036" x="2366963" y="2000250"/>
          <p14:tracePt t="3053" x="3419475" y="1724025"/>
          <p14:tracePt t="3070" x="3919538" y="1670050"/>
          <p14:tracePt t="3086" x="4375150" y="1652588"/>
          <p14:tracePt t="3103" x="5062538" y="1660525"/>
          <p14:tracePt t="3121" x="5276850" y="1697038"/>
          <p14:tracePt t="3136" x="5446713" y="1751013"/>
          <p14:tracePt t="3153" x="5599113" y="1803400"/>
          <p14:tracePt t="3169" x="5803900" y="1928813"/>
          <p14:tracePt t="3186" x="5894388" y="2000250"/>
          <p14:tracePt t="3203" x="5983288" y="2081213"/>
          <p14:tracePt t="3219" x="6134100" y="2251075"/>
          <p14:tracePt t="3236" x="6170613" y="2322513"/>
          <p14:tracePt t="3253" x="6197600" y="2393950"/>
          <p14:tracePt t="3270" x="6205538" y="2562225"/>
          <p14:tracePt t="3286" x="6188075" y="2652713"/>
          <p14:tracePt t="3303" x="6126163" y="2741613"/>
          <p14:tracePt t="3319" x="5929313" y="2955925"/>
          <p14:tracePt t="3337" x="5732463" y="3116263"/>
          <p14:tracePt t="3353" x="5483225" y="3286125"/>
          <p14:tracePt t="3369" x="4946650" y="3562350"/>
          <p14:tracePt t="3387" x="4768850" y="3625850"/>
          <p14:tracePt t="3403" x="4652963" y="3652838"/>
          <p14:tracePt t="3419" x="4581525" y="3660775"/>
          <p14:tracePt t="3436" x="4510088" y="3670300"/>
          <p14:tracePt t="3453" x="4500563" y="3670300"/>
          <p14:tracePt t="3469" x="4500563" y="3660775"/>
          <p14:tracePt t="3717" x="4500563" y="3625850"/>
          <p14:tracePt t="3730" x="4500563" y="3562350"/>
          <p14:tracePt t="3742" x="4500563" y="3438525"/>
          <p14:tracePt t="3755" x="4500563" y="3214688"/>
          <p14:tracePt t="3769" x="4500563" y="2928938"/>
          <p14:tracePt t="3786" x="4483100" y="2679700"/>
          <p14:tracePt t="3802" x="4483100" y="2509838"/>
          <p14:tracePt t="3819" x="4429125" y="2268538"/>
          <p14:tracePt t="3836" x="4394200" y="2205038"/>
          <p14:tracePt t="3852" x="4348163" y="2170113"/>
          <p14:tracePt t="3868" x="4152900" y="2116138"/>
          <p14:tracePt t="3886" x="4010025" y="2116138"/>
          <p14:tracePt t="3902" x="3786188" y="2116138"/>
          <p14:tracePt t="3918" x="3375025" y="2214563"/>
          <p14:tracePt t="3935" x="3187700" y="2303463"/>
          <p14:tracePt t="3952" x="3054350" y="2374900"/>
          <p14:tracePt t="3968" x="2847975" y="2517775"/>
          <p14:tracePt t="3986" x="2768600" y="2589213"/>
          <p14:tracePt t="4002" x="2687638" y="2670175"/>
          <p14:tracePt t="4018" x="2562225" y="2830513"/>
          <p14:tracePt t="4036" x="2509838" y="2911475"/>
          <p14:tracePt t="4052" x="2482850" y="2982913"/>
          <p14:tracePt t="4068" x="2465388" y="3044825"/>
          <p14:tracePt t="4085" x="2465388" y="3152775"/>
          <p14:tracePt t="4102" x="2465388" y="3214688"/>
          <p14:tracePt t="4119" x="2473325" y="3286125"/>
          <p14:tracePt t="4135" x="2544763" y="3482975"/>
          <p14:tracePt t="4152" x="2598738" y="3589338"/>
          <p14:tracePt t="4168" x="2660650" y="3687763"/>
          <p14:tracePt t="4185" x="2786063" y="3902075"/>
          <p14:tracePt t="4203" x="2840038" y="3983038"/>
          <p14:tracePt t="4218" x="2874963" y="4054475"/>
          <p14:tracePt t="4235" x="2911475" y="4116388"/>
          <p14:tracePt t="4253" x="2919413" y="4133850"/>
          <p14:tracePt t="4269" x="2919413" y="4143375"/>
          <p14:tracePt t="4285" x="2928938" y="4152900"/>
          <p14:tracePt t="4302" x="2938463" y="4170363"/>
          <p14:tracePt t="4319" x="2938463" y="4179888"/>
          <p14:tracePt t="4335" x="2946400" y="4187825"/>
          <p14:tracePt t="4352" x="2955925" y="4214813"/>
          <p14:tracePt t="4369" x="2955925" y="4232275"/>
          <p14:tracePt t="4385" x="2955925" y="4259263"/>
          <p14:tracePt t="4402" x="2955925" y="4322763"/>
          <p14:tracePt t="4419" x="2946400" y="4367213"/>
          <p14:tracePt t="4435" x="2928938" y="4394200"/>
          <p14:tracePt t="4452" x="2928938" y="4411663"/>
          <p14:tracePt t="4468" x="2911475" y="4446588"/>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Caudate Nucleus </a:t>
            </a:r>
            <a:endParaRPr lang="en-US"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871003" y="1786597"/>
            <a:ext cx="6701920" cy="4048409"/>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6" name="Slide Number Placeholder 9"/>
          <p:cNvSpPr>
            <a:spLocks noGrp="1"/>
          </p:cNvSpPr>
          <p:nvPr/>
        </p:nvSpPr>
        <p:spPr>
          <a:xfrm>
            <a:off x="8905741" y="6311900"/>
            <a:ext cx="2184400" cy="365125"/>
          </a:xfrm>
          <a:prstGeom prst="rect">
            <a:avLst/>
          </a:prstGeom>
        </p:spPr>
        <p:txBody>
          <a:bodyPr anchor="ctr"/>
          <a:lstStyle>
            <a:defPPr>
              <a:defRPr lang="ar-SA"/>
            </a:defPPr>
            <a:lvl1pPr algn="r" rtl="1" fontAlgn="base">
              <a:spcBef>
                <a:spcPct val="0"/>
              </a:spcBef>
              <a:spcAft>
                <a:spcPct val="0"/>
              </a:spcAft>
              <a:defRPr sz="1200" kern="1200">
                <a:solidFill>
                  <a:srgbClr val="898989"/>
                </a:solidFill>
                <a:latin typeface="Times New Roman" panose="02020603050405020304" pitchFamily="18"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defRPr/>
            </a:pPr>
            <a:r>
              <a:rPr lang="en-AU" sz="1600" b="1" dirty="0" smtClean="0">
                <a:solidFill>
                  <a:schemeClr val="tx1">
                    <a:tint val="75000"/>
                  </a:schemeClr>
                </a:solidFill>
                <a:latin typeface="Arial Narrow" pitchFamily="34" charset="0"/>
                <a:cs typeface="Arial" charset="0"/>
              </a:rPr>
              <a:t>9</a:t>
            </a:r>
            <a:endParaRPr lang="en-AU" sz="1600" b="1" dirty="0">
              <a:solidFill>
                <a:schemeClr val="tx1">
                  <a:tint val="75000"/>
                </a:schemeClr>
              </a:solidFill>
              <a:latin typeface="Arial Narrow" pitchFamily="34" charset="0"/>
              <a:cs typeface="Arial" charset="0"/>
            </a:endParaRPr>
          </a:p>
        </p:txBody>
      </p:sp>
    </p:spTree>
    <p:extLst>
      <p:ext uri="{BB962C8B-B14F-4D97-AF65-F5344CB8AC3E}">
        <p14:creationId xmlns:p14="http://schemas.microsoft.com/office/powerpoint/2010/main" val="1417192122"/>
      </p:ext>
    </p:extLst>
  </p:cSld>
  <p:clrMapOvr>
    <a:masterClrMapping/>
  </p:clrMapOvr>
  <mc:AlternateContent xmlns:mc="http://schemas.openxmlformats.org/markup-compatibility/2006" xmlns:p14="http://schemas.microsoft.com/office/powerpoint/2010/main">
    <mc:Choice Requires="p14">
      <p:transition spd="slow" p14:dur="2000" advTm="84733"/>
    </mc:Choice>
    <mc:Fallback xmlns="">
      <p:transition spd="slow" advTm="84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889" x="4670425" y="6081713"/>
          <p14:tracePt t="1263" x="4598988" y="6099175"/>
          <p14:tracePt t="1275" x="4384675" y="6134100"/>
          <p14:tracePt t="1287" x="3938588" y="6205538"/>
          <p14:tracePt t="1299" x="3402013" y="6224588"/>
          <p14:tracePt t="1314" x="2867025" y="6180138"/>
          <p14:tracePt t="1325" x="2411413" y="6054725"/>
          <p14:tracePt t="1341" x="2009775" y="5902325"/>
          <p14:tracePt t="1357" x="1731963" y="5741988"/>
          <p14:tracePt t="1374" x="1446213" y="5446713"/>
          <p14:tracePt t="1391" x="1374775" y="5303838"/>
          <p14:tracePt t="1407" x="1330325" y="5180013"/>
          <p14:tracePt t="1425" x="1384300" y="4929188"/>
          <p14:tracePt t="1441" x="1554163" y="4751388"/>
          <p14:tracePt t="1457" x="1928813" y="4473575"/>
          <p14:tracePt t="1474" x="3133725" y="3830638"/>
          <p14:tracePt t="1491" x="3741738" y="3608388"/>
          <p14:tracePt t="1507" x="4276725" y="3482975"/>
          <p14:tracePt t="1524" x="5153025" y="3429000"/>
          <p14:tracePt t="1543" x="5537200" y="3482975"/>
          <p14:tracePt t="1557" x="5848350" y="3598863"/>
          <p14:tracePt t="1575" x="6089650" y="3741738"/>
          <p14:tracePt t="1591" x="6384925" y="4054475"/>
          <p14:tracePt t="1608" x="6438900" y="4179888"/>
          <p14:tracePt t="1624" x="6446838" y="4276725"/>
          <p14:tracePt t="1641" x="6402388" y="4429125"/>
          <p14:tracePt t="1658" x="6296025" y="4510088"/>
          <p14:tracePt t="1674" x="5919788" y="4697413"/>
          <p14:tracePt t="1691" x="4813300" y="4973638"/>
          <p14:tracePt t="1708" x="4276725" y="5027613"/>
          <p14:tracePt t="1724" x="3830638" y="5000625"/>
          <p14:tracePt t="1741" x="3160713" y="4724400"/>
          <p14:tracePt t="1760" x="2874963" y="4446588"/>
          <p14:tracePt t="1774" x="2598738" y="3946525"/>
          <p14:tracePt t="1791" x="2347913" y="3027363"/>
          <p14:tracePt t="1809" x="2339975" y="2714625"/>
          <p14:tracePt t="1824" x="2339975" y="2536825"/>
          <p14:tracePt t="1841" x="2339975" y="2446338"/>
          <p14:tracePt t="1857" x="2357438" y="2357438"/>
          <p14:tracePt t="1875" x="2446338" y="2295525"/>
          <p14:tracePt t="1891" x="2687638" y="2187575"/>
          <p14:tracePt t="1907" x="3608388" y="1884363"/>
          <p14:tracePt t="1926" x="4010025" y="1839913"/>
          <p14:tracePt t="1941" x="4303713" y="1822450"/>
          <p14:tracePt t="1958" x="4643438" y="1822450"/>
          <p14:tracePt t="1976" x="4732338" y="1830388"/>
          <p14:tracePt t="1991" x="4786313" y="1866900"/>
          <p14:tracePt t="2008" x="4822825" y="1893888"/>
          <p14:tracePt t="2024" x="4848225" y="1928813"/>
          <p14:tracePt t="2041" x="4857750" y="1946275"/>
          <p14:tracePt t="2057" x="4857750" y="1955800"/>
          <p14:tracePt t="2074" x="4857750" y="1965325"/>
          <p14:tracePt t="2092" x="4840288" y="1965325"/>
          <p14:tracePt t="2384" x="4732338" y="1911350"/>
          <p14:tracePt t="2396" x="4500563" y="1812925"/>
          <p14:tracePt t="2409" x="4152900" y="1643063"/>
          <p14:tracePt t="2420" x="3884613" y="1455738"/>
          <p14:tracePt t="2434" x="3660775" y="1268413"/>
          <p14:tracePt t="2449" x="3517900" y="1133475"/>
          <p14:tracePt t="2459" x="3429000" y="1009650"/>
          <p14:tracePt t="2474" x="3394075" y="928688"/>
          <p14:tracePt t="2491" x="3394075" y="884238"/>
          <p14:tracePt t="2507" x="3438525" y="803275"/>
          <p14:tracePt t="2525" x="3724275" y="696913"/>
          <p14:tracePt t="2541" x="4276725" y="536575"/>
          <p14:tracePt t="2557" x="5187950" y="446088"/>
          <p14:tracePt t="2574" x="5510213" y="446088"/>
          <p14:tracePt t="2591" x="5715000" y="473075"/>
          <p14:tracePt t="2608" x="5965825" y="608013"/>
          <p14:tracePt t="2625" x="6027738" y="660400"/>
          <p14:tracePt t="2641" x="6089650" y="750888"/>
          <p14:tracePt t="2657" x="6126163" y="911225"/>
          <p14:tracePt t="2676" x="6126163" y="982663"/>
          <p14:tracePt t="2691" x="6108700" y="1044575"/>
          <p14:tracePt t="2707" x="6037263" y="1143000"/>
          <p14:tracePt t="2725" x="6010275" y="1179513"/>
          <p14:tracePt t="2741" x="5973763" y="1187450"/>
          <p14:tracePt t="2757" x="5956300" y="1204913"/>
          <p14:tracePt t="2774" x="5929313" y="1214438"/>
          <p14:tracePt t="2793" x="5919788" y="1214438"/>
          <p14:tracePt t="2807" x="5919788" y="1223963"/>
          <p14:tracePt t="2824" x="5902325" y="1223963"/>
          <p14:tracePt t="2841" x="5894388" y="1223963"/>
          <p14:tracePt t="2942" x="5884863" y="1223963"/>
          <p14:tracePt t="2968" x="5857875" y="1223963"/>
          <p14:tracePt t="2981" x="5822950" y="1223963"/>
          <p14:tracePt t="2994" x="5759450" y="1223963"/>
          <p14:tracePt t="3009" x="5715000" y="1223963"/>
          <p14:tracePt t="3019" x="5653088" y="1231900"/>
          <p14:tracePt t="3030" x="5589588" y="1241425"/>
          <p14:tracePt t="3044" x="5545138" y="1250950"/>
          <p14:tracePt t="3058" x="5518150" y="1250950"/>
          <p14:tracePt t="3074" x="5473700" y="1258888"/>
          <p14:tracePt t="3090" x="5446713" y="1268413"/>
          <p14:tracePt t="3107" x="5419725" y="1285875"/>
          <p14:tracePt t="3124" x="5411788" y="1295400"/>
          <p14:tracePt t="3140" x="5402263" y="1295400"/>
          <p14:tracePt t="3157" x="5402263" y="1303338"/>
          <p14:tracePt t="3174" x="5402263" y="1312863"/>
          <p14:tracePt t="3198" x="5402263" y="1322388"/>
          <p14:tracePt t="12905" x="5402263" y="1330325"/>
          <p14:tracePt t="12955" x="5402263" y="1339850"/>
          <p14:tracePt t="12992" x="5394325" y="1347788"/>
          <p14:tracePt t="13018" x="5375275" y="1374775"/>
          <p14:tracePt t="13030" x="5295900" y="1455738"/>
          <p14:tracePt t="13042" x="5180013" y="1581150"/>
          <p14:tracePt t="13056" x="4965700" y="1830388"/>
          <p14:tracePt t="13069" x="4714875" y="2133600"/>
          <p14:tracePt t="13081" x="4465638" y="2428875"/>
          <p14:tracePt t="13094" x="4251325" y="2741613"/>
          <p14:tracePt t="13108" x="4062413" y="3009900"/>
          <p14:tracePt t="13125" x="3946525" y="3205163"/>
          <p14:tracePt t="13141" x="3848100" y="3402013"/>
          <p14:tracePt t="13158" x="3830638" y="3446463"/>
          <p14:tracePt t="13174" x="3822700" y="3465513"/>
          <p14:tracePt t="13191" x="3822700" y="3473450"/>
          <p14:tracePt t="13208" x="3822700" y="3490913"/>
          <p14:tracePt t="13323" x="3822700" y="3500438"/>
          <p14:tracePt t="13374" x="3822700" y="3509963"/>
          <p14:tracePt t="13387" x="3813175" y="3517900"/>
          <p14:tracePt t="13401" x="3786188" y="3527425"/>
          <p14:tracePt t="13412" x="3732213" y="3562350"/>
          <p14:tracePt t="13426" x="3633788" y="3608388"/>
          <p14:tracePt t="13441" x="3500438" y="3670300"/>
          <p14:tracePt t="13458" x="3348038" y="3724275"/>
          <p14:tracePt t="13475" x="3089275" y="3840163"/>
          <p14:tracePt t="13491" x="3036888" y="3867150"/>
          <p14:tracePt t="13508" x="3000375" y="3894138"/>
          <p14:tracePt t="13525" x="2965450" y="3902075"/>
          <p14:tracePt t="13541" x="2955925" y="3902075"/>
          <p14:tracePt t="13558" x="2946400" y="3902075"/>
          <p14:tracePt t="13575" x="2938463" y="3902075"/>
          <p14:tracePt t="13629" x="2938463" y="3894138"/>
          <p14:tracePt t="13642" x="2928938" y="3884613"/>
          <p14:tracePt t="13654" x="2928938" y="3867150"/>
          <p14:tracePt t="13667" x="2919413" y="3848100"/>
          <p14:tracePt t="13680" x="2919413" y="3840163"/>
          <p14:tracePt t="13693" x="2911475" y="3830638"/>
          <p14:tracePt t="13708" x="2911475" y="3822700"/>
          <p14:tracePt t="13725" x="2911475" y="3803650"/>
          <p14:tracePt t="13743" x="2901950" y="3803650"/>
          <p14:tracePt t="13758" x="2901950" y="3795713"/>
          <p14:tracePt t="13775" x="2901950" y="3776663"/>
          <p14:tracePt t="13791" x="2901950" y="3768725"/>
          <p14:tracePt t="13808" x="2901950" y="3759200"/>
          <p14:tracePt t="13833" x="2911475" y="3751263"/>
          <p14:tracePt t="13845" x="2911475" y="3741738"/>
          <p14:tracePt t="13858" x="2919413" y="3732213"/>
          <p14:tracePt t="13875" x="2928938" y="3724275"/>
          <p14:tracePt t="13891" x="2938463" y="3714750"/>
          <p14:tracePt t="13909" x="2938463" y="3697288"/>
          <p14:tracePt t="14164" x="2946400" y="3687763"/>
          <p14:tracePt t="14177" x="2955925" y="3679825"/>
          <p14:tracePt t="14189" x="2955925" y="3652838"/>
          <p14:tracePt t="14202" x="2973388" y="3643313"/>
          <p14:tracePt t="14214" x="2973388" y="3633788"/>
          <p14:tracePt t="14227" x="2982913" y="3616325"/>
          <p14:tracePt t="14241" x="2990850" y="3608388"/>
          <p14:tracePt t="14265" x="2990850" y="3598863"/>
          <p14:tracePt t="14277" x="3000375" y="3589338"/>
          <p14:tracePt t="14292" x="3017838" y="3581400"/>
          <p14:tracePt t="14317" x="3027363" y="3581400"/>
          <p14:tracePt t="14329" x="3036888" y="3571875"/>
          <p14:tracePt t="14343" x="3054350" y="3562350"/>
          <p14:tracePt t="14358" x="3071813" y="3562350"/>
          <p14:tracePt t="14380" x="3098800" y="3554413"/>
          <p14:tracePt t="14393" x="3133725" y="3554413"/>
          <p14:tracePt t="14408" x="3170238" y="3554413"/>
          <p14:tracePt t="14424" x="3205163" y="3554413"/>
          <p14:tracePt t="14441" x="3259138" y="3554413"/>
          <p14:tracePt t="14459" x="3276600" y="3554413"/>
          <p14:tracePt t="14475" x="3295650" y="3554413"/>
          <p14:tracePt t="14491" x="3357563" y="3554413"/>
          <p14:tracePt t="14508" x="3394075" y="3554413"/>
          <p14:tracePt t="14525" x="3446463" y="3554413"/>
          <p14:tracePt t="14542" x="3500438" y="3554413"/>
          <p14:tracePt t="14559" x="3517900" y="3554413"/>
          <p14:tracePt t="14574" x="3527425" y="3554413"/>
          <p14:tracePt t="14591" x="3554413" y="3571875"/>
          <p14:tracePt t="14610" x="3571875" y="3581400"/>
          <p14:tracePt t="14638" x="3571875" y="3589338"/>
          <p14:tracePt t="14648" x="3581400" y="3598863"/>
          <p14:tracePt t="14660" x="3589338" y="3608388"/>
          <p14:tracePt t="14686" x="3598863" y="3608388"/>
          <p14:tracePt t="14699" x="3598863" y="3616325"/>
          <p14:tracePt t="14712" x="3608388" y="3625850"/>
          <p14:tracePt t="14724" x="3625850" y="3643313"/>
          <p14:tracePt t="14741" x="3633788" y="3652838"/>
          <p14:tracePt t="14758" x="3670300" y="3679825"/>
          <p14:tracePt t="14776" x="3670300" y="3687763"/>
          <p14:tracePt t="14791" x="3679825" y="3687763"/>
          <p14:tracePt t="14808" x="3687763" y="3705225"/>
          <p14:tracePt t="14826" x="3697288" y="3714750"/>
          <p14:tracePt t="14841" x="3697288" y="3724275"/>
          <p14:tracePt t="14858" x="3697288" y="3732213"/>
          <p14:tracePt t="14875" x="3697288" y="3751263"/>
          <p14:tracePt t="14891" x="3697288" y="3759200"/>
          <p14:tracePt t="14908" x="3697288" y="3768725"/>
          <p14:tracePt t="14925" x="3697288" y="3776663"/>
          <p14:tracePt t="14941" x="3670300" y="3786188"/>
          <p14:tracePt t="14966" x="3616325" y="3803650"/>
          <p14:tracePt t="14978" x="3536950" y="3813175"/>
          <p14:tracePt t="14992" x="3438525" y="3822700"/>
          <p14:tracePt t="15008" x="3348038" y="3822700"/>
          <p14:tracePt t="15025" x="3259138" y="3822700"/>
          <p14:tracePt t="15041" x="3116263" y="3795713"/>
          <p14:tracePt t="15058" x="3044825" y="3768725"/>
          <p14:tracePt t="15074" x="3009900" y="3741738"/>
          <p14:tracePt t="15091" x="2946400" y="3705225"/>
          <p14:tracePt t="15108" x="2928938" y="3697288"/>
          <p14:tracePt t="15125" x="2901950" y="3670300"/>
          <p14:tracePt t="15141" x="2874963" y="3616325"/>
          <p14:tracePt t="15158" x="2867025" y="3589338"/>
          <p14:tracePt t="15175" x="2867025" y="3562350"/>
          <p14:tracePt t="15191" x="2867025" y="3544888"/>
          <p14:tracePt t="15209" x="2867025" y="3536950"/>
          <p14:tracePt t="15224" x="2867025" y="3509963"/>
          <p14:tracePt t="15241" x="2867025" y="3500438"/>
          <p14:tracePt t="15241" x="2867025" y="3482975"/>
          <p14:tracePt t="15259" x="2874963" y="3465513"/>
          <p14:tracePt t="15274" x="2901950" y="3446463"/>
          <p14:tracePt t="15291" x="2911475" y="3438525"/>
          <p14:tracePt t="15308" x="2938463" y="3402013"/>
          <p14:tracePt t="15325" x="2955925" y="3394075"/>
          <p14:tracePt t="15341" x="2955925" y="3384550"/>
          <p14:tracePt t="15358" x="3000375" y="3357563"/>
          <p14:tracePt t="15375" x="3044825" y="3340100"/>
          <p14:tracePt t="15391" x="3098800" y="3322638"/>
          <p14:tracePt t="15408" x="3268663" y="3295650"/>
          <p14:tracePt t="15425" x="3375025" y="3276600"/>
          <p14:tracePt t="15441" x="3455988" y="3276600"/>
          <p14:tracePt t="15458" x="3562350" y="3268663"/>
          <p14:tracePt t="15476" x="3616325" y="3268663"/>
          <p14:tracePt t="15491" x="3643313" y="3268663"/>
          <p14:tracePt t="15508" x="3687763" y="3268663"/>
          <p14:tracePt t="15508" x="3751263" y="3276600"/>
          <p14:tracePt t="15526" x="3822700" y="3286125"/>
          <p14:tracePt t="15541" x="3884613" y="3303588"/>
          <p14:tracePt t="15558" x="3938588" y="3322638"/>
          <p14:tracePt t="15574" x="4010025" y="3340100"/>
          <p14:tracePt t="15592" x="4027488" y="3348038"/>
          <p14:tracePt t="15608" x="4044950" y="3357563"/>
          <p14:tracePt t="15625" x="4089400" y="3384550"/>
          <p14:tracePt t="15641" x="4116388" y="3394075"/>
          <p14:tracePt t="15658" x="4143375" y="3419475"/>
          <p14:tracePt t="15675" x="4214813" y="3455988"/>
          <p14:tracePt t="15692" x="4241800" y="3482975"/>
          <p14:tracePt t="15708" x="4259263" y="3490913"/>
          <p14:tracePt t="15725" x="4313238" y="3544888"/>
          <p14:tracePt t="15743" x="4357688" y="3608388"/>
          <p14:tracePt t="15759" x="4384675" y="3687763"/>
          <p14:tracePt t="15775" x="4411663" y="3751263"/>
          <p14:tracePt t="15791" x="4429125" y="3840163"/>
          <p14:tracePt t="15809" x="4429125" y="3857625"/>
          <p14:tracePt t="15824" x="4429125" y="3867150"/>
          <p14:tracePt t="15841" x="4429125" y="3884613"/>
          <p14:tracePt t="15858" x="4429125" y="3894138"/>
          <p14:tracePt t="15883" x="4419600" y="3902075"/>
          <p14:tracePt t="15894" x="4402138" y="3911600"/>
          <p14:tracePt t="15909" x="4375150" y="3911600"/>
          <p14:tracePt t="15925" x="4322763" y="3929063"/>
          <p14:tracePt t="15941" x="4214813" y="3973513"/>
          <p14:tracePt t="15960" x="4152900" y="4000500"/>
          <p14:tracePt t="15975" x="4081463" y="4027488"/>
          <p14:tracePt t="15991" x="4017963" y="4054475"/>
          <p14:tracePt t="16008" x="3902075" y="4089400"/>
          <p14:tracePt t="16025" x="3848100" y="4108450"/>
          <p14:tracePt t="16041" x="3813175" y="4116388"/>
          <p14:tracePt t="16058" x="3768725" y="4125913"/>
          <p14:tracePt t="16075" x="3751263" y="4125913"/>
          <p14:tracePt t="16091" x="3741738" y="4125913"/>
          <p14:tracePt t="16353" x="3732213" y="4125913"/>
          <p14:tracePt t="16379" x="3732213" y="4116388"/>
          <p14:tracePt t="16393" x="3732213" y="4108450"/>
          <p14:tracePt t="16430" x="3741738" y="4098925"/>
          <p14:tracePt t="16467" x="3759200" y="4089400"/>
          <p14:tracePt t="16480" x="3786188" y="4081463"/>
          <p14:tracePt t="16492" x="3840163" y="4071938"/>
          <p14:tracePt t="16508" x="3894138" y="4044950"/>
          <p14:tracePt t="16519" x="3956050" y="4027488"/>
          <p14:tracePt t="16531" x="4017963" y="4000500"/>
          <p14:tracePt t="16544" x="4071938" y="3973513"/>
          <p14:tracePt t="16558" x="4116388" y="3946525"/>
          <p14:tracePt t="16574" x="4143375" y="3911600"/>
          <p14:tracePt t="16591" x="4224338" y="3840163"/>
          <p14:tracePt t="16608" x="4259263" y="3795713"/>
          <p14:tracePt t="16624" x="4276725" y="3751263"/>
          <p14:tracePt t="16641" x="4276725" y="3687763"/>
          <p14:tracePt t="16660" x="4276725" y="3660775"/>
          <p14:tracePt t="16676" x="4268788" y="3625850"/>
          <p14:tracePt t="16691" x="4232275" y="3581400"/>
          <p14:tracePt t="16708" x="4152900" y="3500438"/>
          <p14:tracePt t="16725" x="4108450" y="3465513"/>
          <p14:tracePt t="16741" x="4044950" y="3429000"/>
          <p14:tracePt t="16758" x="3894138" y="3348038"/>
          <p14:tracePt t="16775" x="3822700" y="3303588"/>
          <p14:tracePt t="16791" x="3732213" y="3259138"/>
          <p14:tracePt t="16808" x="3589338" y="3197225"/>
          <p14:tracePt t="16825" x="3527425" y="3170238"/>
          <p14:tracePt t="16841" x="3473450" y="3143250"/>
          <p14:tracePt t="16858" x="3384550" y="3108325"/>
          <p14:tracePt t="16876" x="3340100" y="3089275"/>
          <p14:tracePt t="16891" x="3295650" y="3089275"/>
          <p14:tracePt t="16908" x="3259138" y="3089275"/>
          <p14:tracePt t="16925" x="3205163" y="3089275"/>
          <p14:tracePt t="16942" x="3179763" y="3089275"/>
          <p14:tracePt t="16958" x="3152775" y="3098800"/>
          <p14:tracePt t="16975" x="3125788" y="3108325"/>
          <p14:tracePt t="16991" x="3116263" y="3116263"/>
          <p14:tracePt t="17008" x="3108325" y="3116263"/>
          <p14:tracePt t="17024" x="3089275" y="3125788"/>
          <p14:tracePt t="17043" x="3081338" y="3143250"/>
          <p14:tracePt t="17058" x="3062288" y="3152775"/>
          <p14:tracePt t="17075" x="3027363" y="3187700"/>
          <p14:tracePt t="17093" x="3009900" y="3197225"/>
          <p14:tracePt t="17108" x="2990850" y="3214688"/>
          <p14:tracePt t="17125" x="2982913" y="3224213"/>
          <p14:tracePt t="17141" x="2973388" y="3241675"/>
          <p14:tracePt t="17158" x="2965450" y="3259138"/>
          <p14:tracePt t="17175" x="2955925" y="3286125"/>
          <p14:tracePt t="17191" x="2946400" y="3330575"/>
          <p14:tracePt t="17208" x="2946400" y="3357563"/>
          <p14:tracePt t="17225" x="2946400" y="3394075"/>
          <p14:tracePt t="17241" x="2982913" y="3465513"/>
          <p14:tracePt t="17259" x="2990850" y="3482975"/>
          <p14:tracePt t="17275" x="3009900" y="3500438"/>
          <p14:tracePt t="17291" x="3036888" y="3527425"/>
          <p14:tracePt t="17308" x="3054350" y="3544888"/>
          <p14:tracePt t="17324" x="3081338" y="3554413"/>
          <p14:tracePt t="17341" x="3143250" y="3571875"/>
          <p14:tracePt t="17359" x="3170238" y="3581400"/>
          <p14:tracePt t="17375" x="3187700" y="3581400"/>
          <p14:tracePt t="17391" x="3205163" y="3581400"/>
          <p14:tracePt t="17408" x="3224213" y="3581400"/>
          <p14:tracePt t="17425" x="3232150" y="3581400"/>
          <p14:tracePt t="17441" x="3241675" y="3581400"/>
          <p14:tracePt t="17458" x="3259138" y="3581400"/>
          <p14:tracePt t="17475" x="3268663" y="3581400"/>
          <p14:tracePt t="17491" x="3276600" y="3581400"/>
          <p14:tracePt t="17526" x="3276600" y="3589338"/>
          <p14:tracePt t="17640" x="3268663" y="3589338"/>
          <p14:tracePt t="17664" x="3259138" y="3598863"/>
          <p14:tracePt t="17677" x="3241675" y="3608388"/>
          <p14:tracePt t="17693" x="3232150" y="3608388"/>
          <p14:tracePt t="17715" x="3224213" y="3608388"/>
          <p14:tracePt t="17729" x="3214688" y="3616325"/>
          <p14:tracePt t="17743" x="3205163" y="3616325"/>
          <p14:tracePt t="17768" x="3197225" y="3616325"/>
          <p14:tracePt t="17794" x="3187700" y="3616325"/>
          <p14:tracePt t="17818" x="3187700" y="3608388"/>
          <p14:tracePt t="17830" x="3187700" y="3598863"/>
          <p14:tracePt t="17844" x="3187700" y="3589338"/>
          <p14:tracePt t="17856" x="3187700" y="3581400"/>
          <p14:tracePt t="17881" x="3187700" y="3562350"/>
          <p14:tracePt t="17907" x="3187700" y="3554413"/>
          <p14:tracePt t="17934" x="3187700" y="3544888"/>
          <p14:tracePt t="17946" x="3187700" y="3536950"/>
          <p14:tracePt t="17958" x="3197225" y="3527425"/>
          <p14:tracePt t="17984" x="3205163" y="3517900"/>
          <p14:tracePt t="17995" x="3214688" y="3509963"/>
          <p14:tracePt t="18009" x="3241675" y="3482975"/>
          <p14:tracePt t="18022" x="3268663" y="3465513"/>
          <p14:tracePt t="18035" x="3303588" y="3438525"/>
          <p14:tracePt t="18047" x="3322638" y="3429000"/>
          <p14:tracePt t="18060" x="3348038" y="3402013"/>
          <p14:tracePt t="18074" x="3357563" y="3394075"/>
          <p14:tracePt t="18091" x="3375025" y="3384550"/>
          <p14:tracePt t="18108" x="3384550" y="3375025"/>
          <p14:tracePt t="18125" x="3394075" y="3375025"/>
          <p14:tracePt t="18141" x="3402013" y="3375025"/>
          <p14:tracePt t="18162" x="3419475" y="3375025"/>
          <p14:tracePt t="18175" x="3429000" y="3375025"/>
          <p14:tracePt t="18191" x="3438525" y="3375025"/>
          <p14:tracePt t="18208" x="3473450" y="3375025"/>
          <p14:tracePt t="18226" x="3500438" y="3375025"/>
          <p14:tracePt t="18241" x="3517900" y="3375025"/>
          <p14:tracePt t="18258" x="3571875" y="3375025"/>
          <p14:tracePt t="18276" x="3608388" y="3375025"/>
          <p14:tracePt t="18291" x="3633788" y="3375025"/>
          <p14:tracePt t="18308" x="3670300" y="3367088"/>
          <p14:tracePt t="18325" x="3724275" y="3367088"/>
          <p14:tracePt t="18343" x="3751263" y="3367088"/>
          <p14:tracePt t="18358" x="3768725" y="3367088"/>
          <p14:tracePt t="18375" x="3813175" y="3367088"/>
          <p14:tracePt t="18392" x="3830638" y="3367088"/>
          <p14:tracePt t="18408" x="3840163" y="3367088"/>
          <p14:tracePt t="18425" x="3857625" y="3367088"/>
          <p14:tracePt t="18441" x="3894138" y="3367088"/>
          <p14:tracePt t="18459" x="3902075" y="3375025"/>
          <p14:tracePt t="18475" x="3919538" y="3384550"/>
          <p14:tracePt t="18475" x="3938588" y="3384550"/>
          <p14:tracePt t="18493" x="3956050" y="3394075"/>
          <p14:tracePt t="18508" x="3973513" y="3402013"/>
          <p14:tracePt t="18525" x="3990975" y="3419475"/>
          <p14:tracePt t="18541" x="4017963" y="3429000"/>
          <p14:tracePt t="18558" x="4027488" y="3438525"/>
          <p14:tracePt t="18575" x="4037013" y="3446463"/>
          <p14:tracePt t="18594" x="4037013" y="3455988"/>
          <p14:tracePt t="18609" x="4044950" y="3465513"/>
          <p14:tracePt t="18625" x="4054475" y="3473450"/>
          <p14:tracePt t="18641" x="4062413" y="3482975"/>
          <p14:tracePt t="18641" x="4071938" y="3500438"/>
          <p14:tracePt t="18659" x="4071938" y="3509963"/>
          <p14:tracePt t="18675" x="4081463" y="3527425"/>
          <p14:tracePt t="18691" x="4089400" y="3536950"/>
          <p14:tracePt t="18708" x="4098925" y="3562350"/>
          <p14:tracePt t="18725" x="4108450" y="3571875"/>
          <p14:tracePt t="18741" x="4116388" y="3589338"/>
          <p14:tracePt t="18758" x="4125913" y="3598863"/>
          <p14:tracePt t="18775" x="4125913" y="3616325"/>
          <p14:tracePt t="18792" x="4133850" y="3616325"/>
          <p14:tracePt t="18808" x="4143375" y="3633788"/>
          <p14:tracePt t="18825" x="4143375" y="3643313"/>
          <p14:tracePt t="18842" x="4152900" y="3652838"/>
          <p14:tracePt t="18874" x="4152900" y="3670300"/>
          <p14:tracePt t="18900" x="4152900" y="3687763"/>
          <p14:tracePt t="18913" x="4152900" y="3714750"/>
          <p14:tracePt t="18926" x="4160838" y="3741738"/>
          <p14:tracePt t="18938" x="4160838" y="3768725"/>
          <p14:tracePt t="18950" x="4160838" y="3786188"/>
          <p14:tracePt t="18963" x="4170363" y="3795713"/>
          <p14:tracePt t="18977" x="4170363" y="3813175"/>
          <p14:tracePt t="18991" x="4170363" y="3822700"/>
          <p14:tracePt t="19078" x="4170363" y="3830638"/>
          <p14:tracePt t="21030" x="4160838" y="3830638"/>
          <p14:tracePt t="21104" x="4143375" y="3830638"/>
          <p14:tracePt t="21114" x="4098925" y="3830638"/>
          <p14:tracePt t="21127" x="4037013" y="3822700"/>
          <p14:tracePt t="21140" x="3965575" y="3803650"/>
          <p14:tracePt t="21153" x="3875088" y="3795713"/>
          <p14:tracePt t="21166" x="3803650" y="3795713"/>
          <p14:tracePt t="21178" x="3732213" y="3786188"/>
          <p14:tracePt t="21193" x="3679825" y="3776663"/>
          <p14:tracePt t="21208" x="3633788" y="3768725"/>
          <p14:tracePt t="21225" x="3554413" y="3759200"/>
          <p14:tracePt t="21243" x="3517900" y="3751263"/>
          <p14:tracePt t="21258" x="3490913" y="3751263"/>
          <p14:tracePt t="21275" x="3482975" y="3751263"/>
          <p14:tracePt t="21291" x="3429000" y="3732213"/>
          <p14:tracePt t="21308" x="3411538" y="3724275"/>
          <p14:tracePt t="21325" x="3402013" y="3724275"/>
          <p14:tracePt t="21341" x="3375025" y="3714750"/>
          <p14:tracePt t="21359" x="3375025" y="3705225"/>
          <p14:tracePt t="21375" x="3357563" y="3705225"/>
          <p14:tracePt t="21391" x="3340100" y="3687763"/>
          <p14:tracePt t="21408" x="3330575" y="3687763"/>
          <p14:tracePt t="21433" x="3330575" y="3679825"/>
          <p14:tracePt t="21446" x="3322638" y="3670300"/>
          <p14:tracePt t="21498" x="3313113" y="3670300"/>
          <p14:tracePt t="21522" x="3313113" y="3660775"/>
          <p14:tracePt t="21534" x="3303588" y="3652838"/>
          <p14:tracePt t="21548" x="3295650" y="3652838"/>
          <p14:tracePt t="21816" x="3286125" y="3643313"/>
          <p14:tracePt t="21828" x="3268663" y="3643313"/>
          <p14:tracePt t="21840" x="3251200" y="3633788"/>
          <p14:tracePt t="21853" x="3241675" y="3616325"/>
          <p14:tracePt t="21868" x="3224213" y="3616325"/>
          <p14:tracePt t="21880" x="3214688" y="3598863"/>
          <p14:tracePt t="21892" x="3205163" y="3598863"/>
          <p14:tracePt t="21908" x="3187700" y="3589338"/>
          <p14:tracePt t="21925" x="3179763" y="3571875"/>
          <p14:tracePt t="21943" x="3170238" y="3562350"/>
          <p14:tracePt t="21958" x="3170238" y="3554413"/>
          <p14:tracePt t="21975" x="3160713" y="3536950"/>
          <p14:tracePt t="21993" x="3160713" y="3527425"/>
          <p14:tracePt t="22008" x="3160713" y="3517900"/>
          <p14:tracePt t="22031" x="3160713" y="3509963"/>
          <p14:tracePt t="22044" x="3160713" y="3500438"/>
          <p14:tracePt t="22094" x="3160713" y="3490913"/>
          <p14:tracePt t="22133" x="3160713" y="3482975"/>
          <p14:tracePt t="22172" x="3170238" y="3473450"/>
          <p14:tracePt t="22184" x="3179763" y="3473450"/>
          <p14:tracePt t="22211" x="3179763" y="3465513"/>
          <p14:tracePt t="22222" x="3187700" y="3465513"/>
          <p14:tracePt t="22249" x="3187700" y="3455988"/>
          <p14:tracePt t="22261" x="3197225" y="3455988"/>
          <p14:tracePt t="22273" x="3197225" y="3438525"/>
          <p14:tracePt t="22287" x="3214688" y="3438525"/>
          <p14:tracePt t="22298" x="3224213" y="3429000"/>
          <p14:tracePt t="22324" x="3232150" y="3429000"/>
          <p14:tracePt t="22363" x="3241675" y="3429000"/>
          <p14:tracePt t="22388" x="3241675" y="3419475"/>
          <p14:tracePt t="22401" x="3251200" y="3419475"/>
          <p14:tracePt t="22414" x="3259138" y="3419475"/>
          <p14:tracePt t="22426" x="3268663" y="3419475"/>
          <p14:tracePt t="22441" x="3276600" y="3411538"/>
          <p14:tracePt t="22464" x="3286125" y="3411538"/>
          <p14:tracePt t="22477" x="3303588" y="3411538"/>
          <p14:tracePt t="22529" x="3322638" y="3402013"/>
          <p14:tracePt t="22554" x="3340100" y="3402013"/>
          <p14:tracePt t="22568" x="3357563" y="3402013"/>
          <p14:tracePt t="22578" x="3384550" y="3402013"/>
          <p14:tracePt t="22592" x="3394075" y="3402013"/>
          <p14:tracePt t="22604" x="3402013" y="3402013"/>
          <p14:tracePt t="22618" x="3411538" y="3402013"/>
          <p14:tracePt t="22630" x="3419475" y="3402013"/>
          <p14:tracePt t="22656" x="3429000" y="3402013"/>
          <p14:tracePt t="22667" x="3438525" y="3402013"/>
          <p14:tracePt t="22681" x="3465513" y="3402013"/>
          <p14:tracePt t="22694" x="3473450" y="3402013"/>
          <p14:tracePt t="22708" x="3490913" y="3402013"/>
          <p14:tracePt t="22725" x="3509963" y="3402013"/>
          <p14:tracePt t="22741" x="3536950" y="3402013"/>
          <p14:tracePt t="22758" x="3544888" y="3402013"/>
          <p14:tracePt t="22775" x="3562350" y="3402013"/>
          <p14:tracePt t="22792" x="3589338" y="3402013"/>
          <p14:tracePt t="22809" x="3608388" y="3402013"/>
          <p14:tracePt t="22825" x="3616325" y="3402013"/>
          <p14:tracePt t="22842" x="3625850" y="3402013"/>
          <p14:tracePt t="22859" x="3633788" y="3402013"/>
          <p14:tracePt t="22875" x="3643313" y="3402013"/>
          <p14:tracePt t="22891" x="3652838" y="3402013"/>
          <p14:tracePt t="22908" x="3687763" y="3411538"/>
          <p14:tracePt t="22925" x="3705225" y="3411538"/>
          <p14:tracePt t="22941" x="3714750" y="3411538"/>
          <p14:tracePt t="22959" x="3751263" y="3429000"/>
          <p14:tracePt t="22976" x="3759200" y="3429000"/>
          <p14:tracePt t="22992" x="3776663" y="3438525"/>
          <p14:tracePt t="23008" x="3803650" y="3446463"/>
          <p14:tracePt t="23026" x="3813175" y="3455988"/>
          <p14:tracePt t="23042" x="3822700" y="3465513"/>
          <p14:tracePt t="23058" x="3840163" y="3473450"/>
          <p14:tracePt t="23076" x="3840163" y="3482975"/>
          <p14:tracePt t="23092" x="3848100" y="3490913"/>
          <p14:tracePt t="23108" x="3857625" y="3500438"/>
          <p14:tracePt t="23125" x="3884613" y="3536950"/>
          <p14:tracePt t="23142" x="3894138" y="3544888"/>
          <p14:tracePt t="23158" x="3911600" y="3562350"/>
          <p14:tracePt t="23175" x="3919538" y="3581400"/>
          <p14:tracePt t="23192" x="3929063" y="3589338"/>
          <p14:tracePt t="23216" x="3929063" y="3608388"/>
          <p14:tracePt t="23471" x="3938588" y="3608388"/>
          <p14:tracePt t="23496" x="3946525" y="3608388"/>
          <p14:tracePt t="23534" x="3956050" y="3616325"/>
          <p14:tracePt t="23560" x="3965575" y="3616325"/>
          <p14:tracePt t="23572" x="3983038" y="3625850"/>
          <p14:tracePt t="23584" x="4000500" y="3633788"/>
          <p14:tracePt t="23597" x="4017963" y="3633788"/>
          <p14:tracePt t="23610" x="4027488" y="3643313"/>
          <p14:tracePt t="23625" x="4037013" y="3652838"/>
          <p14:tracePt t="23641" x="4054475" y="3660775"/>
          <p14:tracePt t="23658" x="4071938" y="3670300"/>
          <p14:tracePt t="23675" x="4081463" y="3670300"/>
          <p14:tracePt t="23691" x="4089400" y="3679825"/>
          <p14:tracePt t="23708" x="4098925" y="3687763"/>
          <p14:tracePt t="23726" x="4108450" y="3697288"/>
          <p14:tracePt t="23742" x="4116388" y="3705225"/>
          <p14:tracePt t="23758" x="4125913" y="3714750"/>
          <p14:tracePt t="23777" x="4125913" y="3724275"/>
          <p14:tracePt t="23792" x="4125913" y="3732213"/>
          <p14:tracePt t="23814" x="4133850" y="3732213"/>
          <p14:tracePt t="23826" x="4133850" y="3741738"/>
          <p14:tracePt t="23842" x="4133850" y="3751263"/>
          <p14:tracePt t="23858" x="4133850" y="3759200"/>
          <p14:tracePt t="23877" x="4143375" y="3768725"/>
          <p14:tracePt t="23903" x="4143375" y="3776663"/>
          <p14:tracePt t="23953" x="4143375" y="3786188"/>
          <p14:tracePt t="23980" x="4143375" y="3795713"/>
          <p14:tracePt t="24030" x="4143375" y="3803650"/>
          <p14:tracePt t="24056" x="4143375" y="3813175"/>
          <p14:tracePt t="24068" x="4133850" y="3822700"/>
          <p14:tracePt t="24082" x="4133850" y="3830638"/>
          <p14:tracePt t="24094" x="4125913" y="3830638"/>
          <p14:tracePt t="24133" x="4125913" y="3840163"/>
          <p14:tracePt t="24144" x="4125913" y="3848100"/>
          <p14:tracePt t="24170" x="4116388" y="3848100"/>
          <p14:tracePt t="24183" x="4108450" y="3848100"/>
          <p14:tracePt t="24196" x="4089400" y="3857625"/>
          <p14:tracePt t="24209" x="4081463" y="3857625"/>
          <p14:tracePt t="24222" x="4071938" y="3857625"/>
          <p14:tracePt t="24233" x="4062413" y="3867150"/>
          <p14:tracePt t="24260" x="4054475" y="3867150"/>
          <p14:tracePt t="24285" x="4044950" y="3875088"/>
          <p14:tracePt t="24297" x="4037013" y="3875088"/>
          <p14:tracePt t="24313" x="4010025" y="3884613"/>
          <p14:tracePt t="24323" x="3983038" y="3894138"/>
          <p14:tracePt t="24336" x="3965575" y="3902075"/>
          <p14:tracePt t="24348" x="3938588" y="3919538"/>
          <p14:tracePt t="24363" x="3919538" y="3929063"/>
          <p14:tracePt t="24375" x="3902075" y="3929063"/>
          <p14:tracePt t="24391" x="3884613" y="3929063"/>
          <p14:tracePt t="24408" x="3867150" y="3938588"/>
          <p14:tracePt t="24426" x="3848100" y="3938588"/>
          <p14:tracePt t="24441" x="3840163" y="3946525"/>
          <p14:tracePt t="24458" x="3786188" y="3956050"/>
          <p14:tracePt t="24477" x="3768725" y="3965575"/>
          <p14:tracePt t="24491" x="3741738" y="3965575"/>
          <p14:tracePt t="24508" x="3714750" y="3973513"/>
          <p14:tracePt t="24525" x="3697288" y="3973513"/>
          <p14:tracePt t="24542" x="3679825" y="3973513"/>
          <p14:tracePt t="24559" x="3660775" y="3973513"/>
          <p14:tracePt t="24574" x="3643313" y="3983038"/>
          <p14:tracePt t="24591" x="3633788" y="3983038"/>
          <p14:tracePt t="24616" x="3625850" y="3983038"/>
          <p14:tracePt t="25534" x="3652838" y="3983038"/>
          <p14:tracePt t="25850" x="3670300" y="3983038"/>
          <p14:tracePt t="25864" x="3687763" y="3983038"/>
          <p14:tracePt t="25876" x="3705225" y="3983038"/>
          <p14:tracePt t="25889" x="3724275" y="3983038"/>
          <p14:tracePt t="25902" x="3751263" y="3983038"/>
          <p14:tracePt t="25914" x="3776663" y="3983038"/>
          <p14:tracePt t="25927" x="3803650" y="3983038"/>
          <p14:tracePt t="25941" x="3830638" y="3973513"/>
          <p14:tracePt t="25958" x="3875088" y="3946525"/>
          <p14:tracePt t="25958" x="3911600" y="3919538"/>
          <p14:tracePt t="25977" x="3946525" y="3894138"/>
          <p14:tracePt t="25992" x="3990975" y="3867150"/>
          <p14:tracePt t="26008" x="4027488" y="3840163"/>
          <p14:tracePt t="26025" x="4054475" y="3803650"/>
          <p14:tracePt t="26043" x="4071938" y="3803650"/>
          <p14:tracePt t="26058" x="4071938" y="3795713"/>
          <p14:tracePt t="26075" x="4081463" y="3786188"/>
          <p14:tracePt t="26093" x="4081463" y="3776663"/>
          <p14:tracePt t="26108" x="4089400" y="3751263"/>
          <p14:tracePt t="26125" x="4098925" y="3732213"/>
          <p14:tracePt t="26141" x="4098925" y="3697288"/>
          <p14:tracePt t="26158" x="4098925" y="3679825"/>
          <p14:tracePt t="26175" x="4098925" y="3670300"/>
          <p14:tracePt t="26192" x="4098925" y="3652838"/>
          <p14:tracePt t="26208" x="4098925" y="3643313"/>
          <p14:tracePt t="26225" x="4098925" y="3633788"/>
          <p14:tracePt t="26245" x="4098925" y="3652838"/>
          <p14:tracePt t="26360" x="4098925" y="3660775"/>
          <p14:tracePt t="26372" x="4098925" y="3679825"/>
          <p14:tracePt t="26386" x="4098925" y="3687763"/>
          <p14:tracePt t="26400" x="4098925" y="3705225"/>
          <p14:tracePt t="26411" x="4098925" y="3724275"/>
          <p14:tracePt t="26425" x="4071938" y="3741738"/>
          <p14:tracePt t="26441" x="4044950" y="3776663"/>
          <p14:tracePt t="26458" x="3911600" y="3857625"/>
          <p14:tracePt t="26476" x="3857625" y="3894138"/>
          <p14:tracePt t="26492" x="3803650" y="3919538"/>
          <p14:tracePt t="26508" x="3751263" y="3956050"/>
          <p14:tracePt t="26526" x="3732213" y="3965575"/>
          <p14:tracePt t="26542" x="3714750" y="3973513"/>
          <p14:tracePt t="26563" x="3697288" y="3983038"/>
          <p14:tracePt t="26577" x="3687763" y="3983038"/>
          <p14:tracePt t="26592" x="3679825" y="3990975"/>
          <p14:tracePt t="26608" x="3670300" y="4000500"/>
          <p14:tracePt t="26625" x="3652838" y="4000500"/>
          <p14:tracePt t="26642" x="3652838" y="4010025"/>
          <p14:tracePt t="26666" x="3670300" y="4000500"/>
          <p14:tracePt t="26806" x="3705225" y="3990975"/>
          <p14:tracePt t="26818" x="3759200" y="3965575"/>
          <p14:tracePt t="26832" x="3813175" y="3938588"/>
          <p14:tracePt t="26846" x="3867150" y="3902075"/>
          <p14:tracePt t="26858" x="3911600" y="3867150"/>
          <p14:tracePt t="26875" x="3956050" y="3840163"/>
          <p14:tracePt t="26891" x="3990975" y="3803650"/>
          <p14:tracePt t="26908" x="4010025" y="3786188"/>
          <p14:tracePt t="26925" x="4017963" y="3768725"/>
          <p14:tracePt t="26941" x="4044950" y="3705225"/>
          <p14:tracePt t="26959" x="4071938" y="3670300"/>
          <p14:tracePt t="26975" x="4089400" y="3625850"/>
          <p14:tracePt t="26992" x="4133850" y="3536950"/>
          <p14:tracePt t="27010" x="4133850" y="3509963"/>
          <p14:tracePt t="27025" x="4143375" y="3482975"/>
          <p14:tracePt t="27042" x="4152900" y="3473450"/>
          <p14:tracePt t="27058" x="4152900" y="3455988"/>
          <p14:tracePt t="27075" x="4152900" y="3446463"/>
          <p14:tracePt t="27098" x="4143375" y="3438525"/>
          <p14:tracePt t="27111" x="4125913" y="3419475"/>
          <p14:tracePt t="27125" x="4108450" y="3394075"/>
          <p14:tracePt t="27142" x="4081463" y="3384550"/>
          <p14:tracePt t="27158" x="4017963" y="3340100"/>
          <p14:tracePt t="27176" x="3983038" y="3330575"/>
          <p14:tracePt t="27192" x="3938588" y="3313113"/>
          <p14:tracePt t="27209" x="3848100" y="3276600"/>
          <p14:tracePt t="27226" x="3822700" y="3268663"/>
          <p14:tracePt t="27242" x="3776663" y="3259138"/>
          <p14:tracePt t="27258" x="3751263" y="3259138"/>
          <p14:tracePt t="27275" x="3697288" y="3251200"/>
          <p14:tracePt t="27292" x="3670300" y="3251200"/>
          <p14:tracePt t="27308" x="3633788" y="3251200"/>
          <p14:tracePt t="27325" x="3527425" y="3251200"/>
          <p14:tracePt t="27342" x="3465513" y="3268663"/>
          <p14:tracePt t="27358" x="3402013" y="3286125"/>
          <p14:tracePt t="27376" x="3313113" y="3322638"/>
          <p14:tracePt t="27393" x="3286125" y="3322638"/>
          <p14:tracePt t="27408" x="3251200" y="3348038"/>
          <p14:tracePt t="27425" x="3179763" y="3384550"/>
          <p14:tracePt t="27444" x="3160713" y="3411538"/>
          <p14:tracePt t="27458" x="3125788" y="3429000"/>
          <p14:tracePt t="27476" x="3071813" y="3517900"/>
          <p14:tracePt t="27493" x="3044825" y="3562350"/>
          <p14:tracePt t="27508" x="3027363" y="3589338"/>
          <p14:tracePt t="27525" x="3017838" y="3616325"/>
          <p14:tracePt t="27542" x="3000375" y="3660775"/>
          <p14:tracePt t="27559" x="2990850" y="3687763"/>
          <p14:tracePt t="27575" x="2990850" y="3705225"/>
          <p14:tracePt t="27592" x="2990850" y="3732213"/>
          <p14:tracePt t="27609" x="2990850" y="3741738"/>
          <p14:tracePt t="27625" x="2990850" y="3759200"/>
          <p14:tracePt t="27641" x="3000375" y="3759200"/>
          <p14:tracePt t="27659" x="3000375" y="3768725"/>
          <p14:tracePt t="27675" x="3009900" y="3768725"/>
          <p14:tracePt t="27692" x="3009900" y="3776663"/>
          <p14:tracePt t="27763" x="3009900" y="3768725"/>
          <p14:tracePt t="27901" x="3009900" y="3751263"/>
          <p14:tracePt t="27913" x="3009900" y="3732213"/>
          <p14:tracePt t="27927" x="3009900" y="3714750"/>
          <p14:tracePt t="27939" x="3009900" y="3687763"/>
          <p14:tracePt t="27952" x="3017838" y="3660775"/>
          <p14:tracePt t="27964" x="3036888" y="3633788"/>
          <p14:tracePt t="27977" x="3044825" y="3608388"/>
          <p14:tracePt t="27992" x="3062288" y="3589338"/>
          <p14:tracePt t="28008" x="3081338" y="3571875"/>
          <p14:tracePt t="28025" x="3116263" y="3536950"/>
          <p14:tracePt t="28042" x="3152775" y="3509963"/>
          <p14:tracePt t="28058" x="3214688" y="3482975"/>
          <p14:tracePt t="28075" x="3322638" y="3438525"/>
          <p14:tracePt t="28093" x="3375025" y="3429000"/>
          <p14:tracePt t="28109" x="3419475" y="3411538"/>
          <p14:tracePt t="28125" x="3509963" y="3384550"/>
          <p14:tracePt t="28144" x="3554413" y="3375025"/>
          <p14:tracePt t="28158" x="3608388" y="3375025"/>
          <p14:tracePt t="28175" x="3652838" y="3375025"/>
          <p14:tracePt t="28175" x="3705225" y="3375025"/>
          <p14:tracePt t="28193" x="3759200" y="3375025"/>
          <p14:tracePt t="28208" x="3795713" y="3384550"/>
          <p14:tracePt t="28225" x="3840163" y="3394075"/>
          <p14:tracePt t="28241" x="3894138" y="3402013"/>
          <p14:tracePt t="28259" x="3902075" y="3411538"/>
          <p14:tracePt t="28275" x="3911600" y="3411538"/>
          <p14:tracePt t="28292" x="3919538" y="3419475"/>
          <p14:tracePt t="28308" x="3919538" y="3429000"/>
          <p14:tracePt t="28325" x="3929063" y="3438525"/>
          <p14:tracePt t="28345" x="3938588" y="3465513"/>
          <p14:tracePt t="28360" x="3938588" y="3473450"/>
          <p14:tracePt t="28375" x="3938588" y="3482975"/>
          <p14:tracePt t="28392" x="3946525" y="3509963"/>
          <p14:tracePt t="28408" x="3965575" y="3536950"/>
          <p14:tracePt t="28426" x="3965575" y="3554413"/>
          <p14:tracePt t="28442" x="3965575" y="3571875"/>
          <p14:tracePt t="28459" x="3965575" y="3652838"/>
          <p14:tracePt t="28477" x="3965575" y="3687763"/>
          <p14:tracePt t="28492" x="3965575" y="3714750"/>
          <p14:tracePt t="28508" x="3965575" y="3751263"/>
          <p14:tracePt t="28526" x="3965575" y="3768725"/>
          <p14:tracePt t="28541" x="3965575" y="3776663"/>
          <p14:tracePt t="28558" x="3965575" y="3786188"/>
          <p14:tracePt t="28558" x="3965575" y="3795713"/>
          <p14:tracePt t="28577" x="3965575" y="3803650"/>
          <p14:tracePt t="28592" x="3946525" y="3813175"/>
          <p14:tracePt t="28608" x="3938588" y="3822700"/>
          <p14:tracePt t="28625" x="3894138" y="3857625"/>
          <p14:tracePt t="28642" x="3875088" y="3875088"/>
          <p14:tracePt t="28658" x="3848100" y="3875088"/>
          <p14:tracePt t="28675" x="3813175" y="3902075"/>
          <p14:tracePt t="28692" x="3803650" y="3902075"/>
          <p14:tracePt t="28708" x="3786188" y="3911600"/>
          <p14:tracePt t="28730" x="3768725" y="3911600"/>
          <p14:tracePt t="28753" x="3759200" y="3919538"/>
          <p14:tracePt t="28765" x="3751263" y="3929063"/>
          <p14:tracePt t="28781" x="3741738" y="3929063"/>
          <p14:tracePt t="28793" x="3732213" y="3938588"/>
          <p14:tracePt t="28808" x="3724275" y="3946525"/>
          <p14:tracePt t="28825" x="3714750" y="3946525"/>
          <p14:tracePt t="28868" x="3724275" y="3946525"/>
          <p14:tracePt t="28945" x="3759200" y="3946525"/>
          <p14:tracePt t="28957" x="3822700" y="3929063"/>
          <p14:tracePt t="28970" x="3875088" y="3911600"/>
          <p14:tracePt t="28982" x="3919538" y="3902075"/>
          <p14:tracePt t="28995" x="3946525" y="3884613"/>
          <p14:tracePt t="29009" x="3973513" y="3867150"/>
          <p14:tracePt t="29025" x="3990975" y="3867150"/>
          <p14:tracePt t="29042" x="4010025" y="3840163"/>
          <p14:tracePt t="29060" x="4017963" y="3822700"/>
          <p14:tracePt t="29075" x="4037013" y="3795713"/>
          <p14:tracePt t="29092" x="4037013" y="3759200"/>
          <p14:tracePt t="29109" x="4037013" y="3643313"/>
          <p14:tracePt t="29126" x="4037013" y="3571875"/>
          <p14:tracePt t="29142" x="4027488" y="3509963"/>
          <p14:tracePt t="29158" x="4000500" y="3411538"/>
          <p14:tracePt t="29176" x="3973513" y="3384550"/>
          <p14:tracePt t="29192" x="3956050" y="3367088"/>
          <p14:tracePt t="29209" x="3894138" y="3322638"/>
          <p14:tracePt t="29225" x="3848100" y="3295650"/>
          <p14:tracePt t="29241" x="3786188" y="3276600"/>
          <p14:tracePt t="29258" x="3670300" y="3232150"/>
          <p14:tracePt t="29276" x="3608388" y="3214688"/>
          <p14:tracePt t="29292" x="3554413" y="3197225"/>
          <p14:tracePt t="29308" x="3509963" y="3179763"/>
          <p14:tracePt t="29325" x="3402013" y="3160713"/>
          <p14:tracePt t="29342" x="3367088" y="3152775"/>
          <p14:tracePt t="29358" x="3330575" y="3152775"/>
          <p14:tracePt t="29375" x="3276600" y="3152775"/>
          <p14:tracePt t="29392" x="3251200" y="3152775"/>
          <p14:tracePt t="29408" x="3232150" y="3152775"/>
          <p14:tracePt t="29425" x="3187700" y="3160713"/>
          <p14:tracePt t="29442" x="3143250" y="3170238"/>
          <p14:tracePt t="29458" x="3116263" y="3187700"/>
          <p14:tracePt t="29476" x="3071813" y="3214688"/>
          <p14:tracePt t="29492" x="3000375" y="3259138"/>
          <p14:tracePt t="29509" x="2965450" y="3286125"/>
          <p14:tracePt t="29525" x="2946400" y="3303588"/>
          <p14:tracePt t="29525" x="2928938" y="3313113"/>
          <p14:tracePt t="29544" x="2911475" y="3330575"/>
          <p14:tracePt t="29558" x="2901950" y="3348038"/>
          <p14:tracePt t="29575" x="2894013" y="3357563"/>
          <p14:tracePt t="29592" x="2867025" y="3402013"/>
          <p14:tracePt t="29611" x="2857500" y="3429000"/>
          <p14:tracePt t="29625" x="2857500" y="3465513"/>
          <p14:tracePt t="29642" x="2857500" y="3527425"/>
          <p14:tracePt t="29659" x="2857500" y="3554413"/>
          <p14:tracePt t="29675" x="2857500" y="3571875"/>
          <p14:tracePt t="29692" x="2867025" y="3598863"/>
          <p14:tracePt t="29709" x="2874963" y="3625850"/>
          <p14:tracePt t="29725" x="2884488" y="3625850"/>
          <p14:tracePt t="29742" x="2894013" y="3633788"/>
          <p14:tracePt t="29758" x="2911475" y="3652838"/>
          <p14:tracePt t="29776" x="2938463" y="3660775"/>
          <p14:tracePt t="29792" x="2955925" y="3679825"/>
          <p14:tracePt t="29808" x="3000375" y="3705225"/>
          <p14:tracePt t="29825" x="3017838" y="3714750"/>
          <p14:tracePt t="29842" x="3036888" y="3714750"/>
          <p14:tracePt t="29858" x="3054350" y="3732213"/>
          <p14:tracePt t="29876" x="3062288" y="3732213"/>
          <p14:tracePt t="29902" x="3054350" y="3724275"/>
          <p14:tracePt t="30014" x="3044825" y="3697288"/>
          <p14:tracePt t="30026" x="3036888" y="3670300"/>
          <p14:tracePt t="30039" x="3036888" y="3643313"/>
          <p14:tracePt t="30052" x="3036888" y="3616325"/>
          <p14:tracePt t="30064" x="3036888" y="3598863"/>
          <p14:tracePt t="30078" x="3036888" y="3571875"/>
          <p14:tracePt t="30092" x="3062288" y="3544888"/>
          <p14:tracePt t="30108" x="3081338" y="3509963"/>
          <p14:tracePt t="30126" x="3133725" y="3455988"/>
          <p14:tracePt t="30142" x="3170238" y="3429000"/>
          <p14:tracePt t="30158" x="3197225" y="3402013"/>
          <p14:tracePt t="30176" x="3330575" y="3340100"/>
          <p14:tracePt t="30193" x="3419475" y="3295650"/>
          <p14:tracePt t="30208" x="3571875" y="3268663"/>
          <p14:tracePt t="30225" x="3946525" y="3205163"/>
          <p14:tracePt t="30243" x="4071938" y="3197225"/>
          <p14:tracePt t="30258" x="4187825" y="3197225"/>
          <p14:tracePt t="30275" x="4259263" y="3197225"/>
          <p14:tracePt t="30292" x="4348163" y="3197225"/>
          <p14:tracePt t="30309" x="4375150" y="3197225"/>
          <p14:tracePt t="30325" x="4411663" y="3214688"/>
          <p14:tracePt t="30342" x="4465638" y="3232150"/>
          <p14:tracePt t="30359" x="4491038" y="3259138"/>
          <p14:tracePt t="30375" x="4510088" y="3268663"/>
          <p14:tracePt t="30392" x="4527550" y="3286125"/>
          <p14:tracePt t="30409" x="4537075" y="3295650"/>
          <p14:tracePt t="30425" x="4545013" y="3303588"/>
          <p14:tracePt t="30442" x="4554538" y="3330575"/>
          <p14:tracePt t="30442" x="4554538" y="3348038"/>
          <p14:tracePt t="30460" x="4562475" y="3367088"/>
          <p14:tracePt t="30475" x="4562475" y="3384550"/>
          <p14:tracePt t="30492" x="4572000" y="3402013"/>
          <p14:tracePt t="30508" x="4572000" y="3429000"/>
          <p14:tracePt t="30526" x="4572000" y="3438525"/>
          <p14:tracePt t="30542" x="4572000" y="3446463"/>
          <p14:tracePt t="30558" x="4572000" y="3482975"/>
          <p14:tracePt t="30576" x="4562475" y="3509963"/>
          <p14:tracePt t="30592" x="4545013" y="3527425"/>
          <p14:tracePt t="30608" x="4510088" y="3581400"/>
          <p14:tracePt t="30626" x="4491038" y="3608388"/>
          <p14:tracePt t="30642" x="4465638" y="3633788"/>
          <p14:tracePt t="30658" x="4419600" y="3670300"/>
          <p14:tracePt t="30676" x="4384675" y="3687763"/>
          <p14:tracePt t="30692" x="4340225" y="3724275"/>
          <p14:tracePt t="30708" x="4214813" y="3795713"/>
          <p14:tracePt t="30726" x="4133850" y="3848100"/>
          <p14:tracePt t="30742" x="4054475" y="3884613"/>
          <p14:tracePt t="30759" x="3973513" y="3911600"/>
          <p14:tracePt t="30776" x="3884613" y="3956050"/>
          <p14:tracePt t="30792" x="3840163" y="3973513"/>
          <p14:tracePt t="30808" x="3822700" y="3973513"/>
          <p14:tracePt t="30826" x="3803650" y="3973513"/>
          <p14:tracePt t="30842" x="3795713" y="3973513"/>
          <p14:tracePt t="30867" x="3786188" y="3973513"/>
          <p14:tracePt t="30879" x="3776663" y="3983038"/>
          <p14:tracePt t="30893" x="3759200" y="3983038"/>
          <p14:tracePt t="30908" x="3741738" y="3990975"/>
          <p14:tracePt t="30925" x="3697288" y="4000500"/>
          <p14:tracePt t="30943" x="3679825" y="4010025"/>
          <p14:tracePt t="30959" x="3679825" y="4017963"/>
          <p14:tracePt t="30975" x="3670300" y="4017963"/>
          <p14:tracePt t="30992" x="3660775" y="4017963"/>
          <p14:tracePt t="31008" x="3670300" y="4017963"/>
          <p14:tracePt t="31072" x="3697288" y="4010025"/>
          <p14:tracePt t="31084" x="3724275" y="4000500"/>
          <p14:tracePt t="31095" x="3759200" y="3983038"/>
          <p14:tracePt t="31109" x="3803650" y="3973513"/>
          <p14:tracePt t="31125" x="3830638" y="3946525"/>
          <p14:tracePt t="31142" x="3894138" y="3902075"/>
          <p14:tracePt t="31160" x="3929063" y="3867150"/>
          <p14:tracePt t="31175" x="3956050" y="3813175"/>
          <p14:tracePt t="31192" x="3983038" y="3759200"/>
          <p14:tracePt t="31209" x="4010025" y="3697288"/>
          <p14:tracePt t="31225" x="4010025" y="3670300"/>
          <p14:tracePt t="31242" x="4010025" y="3643313"/>
          <p14:tracePt t="31258" x="4010025" y="3598863"/>
          <p14:tracePt t="31275" x="3983038" y="3571875"/>
          <p14:tracePt t="31292" x="3965575" y="3554413"/>
          <p14:tracePt t="31308" x="3902075" y="3509963"/>
          <p14:tracePt t="31326" x="3875088" y="3482975"/>
          <p14:tracePt t="31342" x="3840163" y="3473450"/>
          <p14:tracePt t="31359" x="3776663" y="3438525"/>
          <p14:tracePt t="31377" x="3732213" y="3419475"/>
          <p14:tracePt t="31392" x="3679825" y="3394075"/>
          <p14:tracePt t="31408" x="3589338" y="3357563"/>
          <p14:tracePt t="31427" x="3544888" y="3340100"/>
          <p14:tracePt t="31442" x="3490913" y="3322638"/>
          <p14:tracePt t="31458" x="3465513" y="3313113"/>
          <p14:tracePt t="31476" x="3411538" y="3295650"/>
          <p14:tracePt t="31492" x="3384550" y="3295650"/>
          <p14:tracePt t="31508" x="3367088" y="3295650"/>
          <p14:tracePt t="31525" x="3322638" y="3295650"/>
          <p14:tracePt t="31543" x="3286125" y="3295650"/>
          <p14:tracePt t="31558" x="3251200" y="3313113"/>
          <p14:tracePt t="31576" x="3205163" y="3340100"/>
          <p14:tracePt t="31592" x="3125788" y="3402013"/>
          <p14:tracePt t="31609" x="3098800" y="3429000"/>
          <p14:tracePt t="31625" x="3071813" y="3455988"/>
          <p14:tracePt t="31642" x="3044825" y="3500438"/>
          <p14:tracePt t="31659" x="3027363" y="3517900"/>
          <p14:tracePt t="31675" x="3017838" y="3536950"/>
          <p14:tracePt t="31692" x="3017838" y="3571875"/>
          <p14:tracePt t="31709" x="3017838" y="3589338"/>
          <p14:tracePt t="31725" x="3017838" y="3598863"/>
          <p14:tracePt t="31742" x="3017838" y="3616325"/>
          <p14:tracePt t="31760" x="3017838" y="3625850"/>
          <p14:tracePt t="31775" x="3017838" y="3633788"/>
          <p14:tracePt t="31822" x="3017838" y="3643313"/>
          <p14:tracePt t="31861" x="3027363" y="3643313"/>
          <p14:tracePt t="31898" x="3027363" y="3625850"/>
          <p14:tracePt t="32701" x="3027363" y="3598863"/>
          <p14:tracePt t="32713" x="3027363" y="3581400"/>
          <p14:tracePt t="32726" x="3027363" y="3562350"/>
          <p14:tracePt t="32738" x="3036888" y="3554413"/>
          <p14:tracePt t="32753" x="3036888" y="3544888"/>
          <p14:tracePt t="32763" x="3044825" y="3544888"/>
          <p14:tracePt t="32778" x="3062288" y="3527425"/>
          <p14:tracePt t="32792" x="3098800" y="3509963"/>
          <p14:tracePt t="32808" x="3152775" y="3482975"/>
          <p14:tracePt t="32825" x="3295650" y="3419475"/>
          <p14:tracePt t="32843" x="3340100" y="3411538"/>
          <p14:tracePt t="32858" x="3394075" y="3402013"/>
          <p14:tracePt t="32875" x="3465513" y="3394075"/>
          <p14:tracePt t="32893" x="3509963" y="3394075"/>
          <p14:tracePt t="32908" x="3536950" y="3384550"/>
          <p14:tracePt t="32925" x="3598863" y="3384550"/>
          <p14:tracePt t="32943" x="3616325" y="3375025"/>
          <p14:tracePt t="32959" x="3633788" y="3375025"/>
          <p14:tracePt t="32976" x="3670300" y="3375025"/>
          <p14:tracePt t="32993" x="3687763" y="3375025"/>
          <p14:tracePt t="33009" x="3705225" y="3375025"/>
          <p14:tracePt t="33025" x="3724275" y="3375025"/>
          <p14:tracePt t="33042" x="3768725" y="3384550"/>
          <p14:tracePt t="33059" x="3795713" y="3394075"/>
          <p14:tracePt t="33075" x="3822700" y="3402013"/>
          <p14:tracePt t="33092" x="3840163" y="3411538"/>
          <p14:tracePt t="33109" x="3857625" y="3419475"/>
          <p14:tracePt t="33126" x="3867150" y="3429000"/>
          <p14:tracePt t="33142" x="3902075" y="3455988"/>
          <p14:tracePt t="33160" x="3919538" y="3473450"/>
          <p14:tracePt t="33176" x="3965575" y="3509963"/>
          <p14:tracePt t="33192" x="4010025" y="3562350"/>
          <p14:tracePt t="33210" x="4027488" y="3589338"/>
          <p14:tracePt t="33225" x="4044950" y="3625850"/>
          <p14:tracePt t="33242" x="4054475" y="3643313"/>
          <p14:tracePt t="33258" x="4062413" y="3679825"/>
          <p14:tracePt t="33275" x="4062413" y="3697288"/>
          <p14:tracePt t="33292" x="4062413" y="3714750"/>
          <p14:tracePt t="33308" x="4062413" y="3741738"/>
          <p14:tracePt t="33325" x="4062413" y="3759200"/>
          <p14:tracePt t="33342" x="4062413" y="3768725"/>
          <p14:tracePt t="33359" x="4062413" y="3786188"/>
          <p14:tracePt t="33375" x="4062413" y="3795713"/>
          <p14:tracePt t="33392" x="4062413" y="3803650"/>
          <p14:tracePt t="33414" x="4054475" y="3803650"/>
          <p14:tracePt t="33426" x="4054475" y="3813175"/>
          <p14:tracePt t="33442" x="4054475" y="3822700"/>
          <p14:tracePt t="33477" x="4044950" y="3822700"/>
          <p14:tracePt t="33517" x="4044950" y="3813175"/>
          <p14:tracePt t="33580" x="4044950" y="3795713"/>
          <p14:tracePt t="33591" x="4044950" y="3768725"/>
          <p14:tracePt t="33604" x="4044950" y="3732213"/>
          <p14:tracePt t="33618" x="4037013" y="3705225"/>
          <p14:tracePt t="33630" x="4037013" y="3679825"/>
          <p14:tracePt t="33643" x="4017963" y="3652838"/>
          <p14:tracePt t="33658" x="4010025" y="3616325"/>
          <p14:tracePt t="33675" x="3973513" y="3554413"/>
          <p14:tracePt t="33693" x="3946525" y="3517900"/>
          <p14:tracePt t="33708" x="3919538" y="3490913"/>
          <p14:tracePt t="33725" x="3884613" y="3465513"/>
          <p14:tracePt t="33742" x="3803650" y="3394075"/>
          <p14:tracePt t="33759" x="3751263" y="3357563"/>
          <p14:tracePt t="33775" x="3705225" y="3340100"/>
          <p14:tracePt t="33792" x="3625850" y="3313113"/>
          <p14:tracePt t="33809" x="3589338" y="3303588"/>
          <p14:tracePt t="33825" x="3562350" y="3295650"/>
          <p14:tracePt t="33842" x="3482975" y="3295650"/>
          <p14:tracePt t="33860" x="3429000" y="3295650"/>
          <p14:tracePt t="33875" x="3367088" y="3295650"/>
          <p14:tracePt t="33892" x="3295650" y="3303588"/>
          <p14:tracePt t="33908" x="3170238" y="3322638"/>
          <p14:tracePt t="33925" x="3133725" y="3330575"/>
          <p14:tracePt t="33942" x="3116263" y="3340100"/>
          <p14:tracePt t="33959" x="3081338" y="3357563"/>
          <p14:tracePt t="33977" x="3071813" y="3367088"/>
          <p14:tracePt t="33992" x="3062288" y="3367088"/>
          <p14:tracePt t="34009" x="3044825" y="3384550"/>
          <p14:tracePt t="34026" x="3027363" y="3402013"/>
          <p14:tracePt t="34042" x="3017838" y="3419475"/>
          <p14:tracePt t="34058" x="3000375" y="3446463"/>
          <p14:tracePt t="34058" x="2990850" y="3465513"/>
          <p14:tracePt t="34076" x="2973388" y="3490913"/>
          <p14:tracePt t="34092" x="2965450" y="3509963"/>
          <p14:tracePt t="34109" x="2965450" y="3527425"/>
          <p14:tracePt t="34126" x="2955925" y="3536950"/>
          <p14:tracePt t="34142" x="2955925" y="3544888"/>
          <p14:tracePt t="34158" x="2955925" y="3562350"/>
          <p14:tracePt t="34176" x="2955925" y="3571875"/>
          <p14:tracePt t="34192" x="2955925" y="3589338"/>
          <p14:tracePt t="34209" x="2955925" y="3598863"/>
          <p14:tracePt t="34230" x="2955925" y="3608388"/>
          <p14:tracePt t="34253" x="2955925" y="3616325"/>
          <p14:tracePt t="34280" x="2965450" y="3616325"/>
          <p14:tracePt t="34318" x="2965450" y="3625850"/>
          <p14:tracePt t="34342" x="2946400" y="3625850"/>
          <p14:tracePt t="34750" x="2928938" y="3625850"/>
          <p14:tracePt t="34762" x="2911475" y="3625850"/>
          <p14:tracePt t="34775" x="2894013" y="3625850"/>
          <p14:tracePt t="34789" x="2874963" y="3625850"/>
          <p14:tracePt t="34800" x="2867025" y="3625850"/>
          <p14:tracePt t="34813" x="2857500" y="3625850"/>
          <p14:tracePt t="34827" x="2840038" y="3625850"/>
          <p14:tracePt t="34842" x="2830513" y="3625850"/>
          <p14:tracePt t="34865" x="2830513" y="3616325"/>
          <p14:tracePt t="34877" x="2822575" y="3616325"/>
          <p14:tracePt t="34892" x="2813050" y="3608388"/>
          <p14:tracePt t="34966" x="2803525" y="3608388"/>
          <p14:tracePt t="35337" x="2795588" y="3608388"/>
          <p14:tracePt t="35350" x="2776538" y="3589338"/>
          <p14:tracePt t="35361" x="2759075" y="3581400"/>
          <p14:tracePt t="35373" x="2724150" y="3562350"/>
          <p14:tracePt t="35387" x="2705100" y="3554413"/>
          <p14:tracePt t="35400" x="2687638" y="3536950"/>
          <p14:tracePt t="35411" x="2679700" y="3527425"/>
          <p14:tracePt t="35426" x="2660650" y="3509963"/>
          <p14:tracePt t="35442" x="2652713" y="3490913"/>
          <p14:tracePt t="35458" x="2652713" y="3446463"/>
          <p14:tracePt t="35479" x="2652713" y="3419475"/>
          <p14:tracePt t="35492" x="2652713" y="3394075"/>
          <p14:tracePt t="35509" x="2652713" y="3348038"/>
          <p14:tracePt t="35526" x="2652713" y="3330575"/>
          <p14:tracePt t="35542" x="2652713" y="3303588"/>
          <p14:tracePt t="35559" x="2660650" y="3286125"/>
          <p14:tracePt t="35577" x="2670175" y="3276600"/>
          <p14:tracePt t="35592" x="2679700" y="3276600"/>
          <p14:tracePt t="35609" x="2687638" y="3259138"/>
          <p14:tracePt t="35625" x="2705100" y="3241675"/>
          <p14:tracePt t="35642" x="2732088" y="3232150"/>
          <p14:tracePt t="35658" x="2741613" y="3214688"/>
          <p14:tracePt t="35675" x="2776538" y="3187700"/>
          <p14:tracePt t="35693" x="2795588" y="3179763"/>
          <p14:tracePt t="35708" x="2803525" y="3160713"/>
          <p14:tracePt t="35725" x="2830513" y="3152775"/>
          <p14:tracePt t="35742" x="2874963" y="3133725"/>
          <p14:tracePt t="35759" x="2894013" y="3116263"/>
          <p14:tracePt t="35775" x="2911475" y="3108325"/>
          <p14:tracePt t="35792" x="2965450" y="3089275"/>
          <p14:tracePt t="35809" x="2973388" y="3081338"/>
          <p14:tracePt t="35825" x="2982913" y="3081338"/>
          <p14:tracePt t="35842" x="3027363" y="3054350"/>
          <p14:tracePt t="35859" x="3036888" y="3054350"/>
          <p14:tracePt t="35876" x="3054350" y="3044825"/>
          <p14:tracePt t="35892" x="3098800" y="3036888"/>
          <p14:tracePt t="35909" x="3125788" y="3027363"/>
          <p14:tracePt t="35925" x="3152775" y="3017838"/>
          <p14:tracePt t="35942" x="3205163" y="3009900"/>
          <p14:tracePt t="35959" x="3224213" y="3009900"/>
          <p14:tracePt t="35976" x="3259138" y="3000375"/>
          <p14:tracePt t="35992" x="3286125" y="2990850"/>
          <p14:tracePt t="36008" x="3322638" y="2990850"/>
          <p14:tracePt t="36026" x="3348038" y="2990850"/>
          <p14:tracePt t="36042" x="3357563" y="2982913"/>
          <p14:tracePt t="36059" x="3394075" y="2982913"/>
          <p14:tracePt t="36076" x="3402013" y="2982913"/>
          <p14:tracePt t="36100" x="3411538" y="2982913"/>
          <p14:tracePt t="36113" x="3429000" y="2982913"/>
          <p14:tracePt t="36127" x="3446463" y="2982913"/>
          <p14:tracePt t="36142" x="3465513" y="2982913"/>
          <p14:tracePt t="36159" x="3509963" y="2982913"/>
          <p14:tracePt t="36177" x="3527425" y="2982913"/>
          <p14:tracePt t="36192" x="3544888" y="2982913"/>
          <p14:tracePt t="36208" x="3571875" y="2982913"/>
          <p14:tracePt t="36227" x="3581400" y="2982913"/>
          <p14:tracePt t="36242" x="3598863" y="2982913"/>
          <p14:tracePt t="36259" x="3616325" y="2982913"/>
          <p14:tracePt t="36275" x="3652838" y="2982913"/>
          <p14:tracePt t="36293" x="3670300" y="2990850"/>
          <p14:tracePt t="36308" x="3697288" y="3000375"/>
          <p14:tracePt t="36325" x="3732213" y="3009900"/>
          <p14:tracePt t="36342" x="3741738" y="3017838"/>
          <p14:tracePt t="36359" x="3759200" y="3017838"/>
          <p14:tracePt t="36376" x="3795713" y="3036888"/>
          <p14:tracePt t="36392" x="3813175" y="3044825"/>
          <p14:tracePt t="36408" x="3830638" y="3044825"/>
          <p14:tracePt t="36425" x="3867150" y="3071813"/>
          <p14:tracePt t="36443" x="3884613" y="3081338"/>
          <p14:tracePt t="36459" x="3902075" y="3089275"/>
          <p14:tracePt t="36476" x="3919538" y="3089275"/>
          <p14:tracePt t="36492" x="3946525" y="3116263"/>
          <p14:tracePt t="36509" x="3956050" y="3125788"/>
          <p14:tracePt t="36525" x="3973513" y="3133725"/>
          <p14:tracePt t="36543" x="4010025" y="3170238"/>
          <p14:tracePt t="36559" x="4027488" y="3197225"/>
          <p14:tracePt t="36575" x="4054475" y="3205163"/>
          <p14:tracePt t="36592" x="4071938" y="3232150"/>
          <p14:tracePt t="36609" x="4089400" y="3241675"/>
          <p14:tracePt t="36625" x="4108450" y="3259138"/>
          <p14:tracePt t="36642" x="4133850" y="3286125"/>
          <p14:tracePt t="36660" x="4143375" y="3303588"/>
          <p14:tracePt t="36676" x="4152900" y="3322638"/>
          <p14:tracePt t="36692" x="4187825" y="3357563"/>
          <p14:tracePt t="36710" x="4197350" y="3367088"/>
          <p14:tracePt t="36725" x="4205288" y="3384550"/>
          <p14:tracePt t="36742" x="4214813" y="3384550"/>
          <p14:tracePt t="36759" x="4214813" y="3394075"/>
          <p14:tracePt t="36775" x="4179888" y="3357563"/>
          <p14:tracePt t="37118" x="4133850" y="3286125"/>
          <p14:tracePt t="37131" x="4071938" y="3224213"/>
          <p14:tracePt t="37143" x="4000500" y="3143250"/>
          <p14:tracePt t="37156" x="3929063" y="3081338"/>
          <p14:tracePt t="37170" x="3857625" y="3009900"/>
          <p14:tracePt t="37182" x="3786188" y="2955925"/>
          <p14:tracePt t="37193" x="3714750" y="2894013"/>
          <p14:tracePt t="37209" x="3625850" y="2830513"/>
          <p14:tracePt t="37225" x="3544888" y="2786063"/>
          <p14:tracePt t="37242" x="3375025" y="2705100"/>
          <p14:tracePt t="37259" x="3286125" y="2687638"/>
          <p14:tracePt t="37275" x="3214688" y="2670175"/>
          <p14:tracePt t="37292" x="3089275" y="2670175"/>
          <p14:tracePt t="37309" x="3044825" y="2670175"/>
          <p14:tracePt t="37325" x="2990850" y="2670175"/>
          <p14:tracePt t="37342" x="2901950" y="2724150"/>
          <p14:tracePt t="37360" x="2847975" y="2751138"/>
          <p14:tracePt t="37376" x="2795588" y="2795588"/>
          <p14:tracePt t="37392" x="2751138" y="2822575"/>
          <p14:tracePt t="37408" x="2697163" y="2874963"/>
          <p14:tracePt t="37426" x="2660650" y="2919413"/>
          <p14:tracePt t="37442" x="2643188" y="2938463"/>
          <p14:tracePt t="37459" x="2616200" y="2982913"/>
          <p14:tracePt t="37478" x="2598738" y="3027363"/>
          <p14:tracePt t="37492" x="2581275" y="3062288"/>
          <p14:tracePt t="37509" x="2544763" y="3160713"/>
          <p14:tracePt t="37526" x="2544763" y="3187700"/>
          <p14:tracePt t="37542" x="2544763" y="3205163"/>
          <p14:tracePt t="37559" x="2536825" y="3224213"/>
          <p14:tracePt t="37577" x="2536825" y="3232150"/>
          <p14:tracePt t="37592" x="2527300" y="3241675"/>
          <p14:tracePt t="37609" x="2527300" y="3251200"/>
          <p14:tracePt t="37626" x="2527300" y="3268663"/>
          <p14:tracePt t="37642" x="2527300" y="3276600"/>
          <p14:tracePt t="37659" x="2527300" y="3295650"/>
          <p14:tracePt t="37679" x="2527300" y="3303588"/>
          <p14:tracePt t="37716" x="2527300" y="3295650"/>
          <p14:tracePt t="37856" x="2554288" y="3259138"/>
          <p14:tracePt t="37869" x="2625725" y="3170238"/>
          <p14:tracePt t="37882" x="2741613" y="3027363"/>
          <p14:tracePt t="37893" x="2928938" y="2847975"/>
          <p14:tracePt t="37908" x="3108325" y="2705100"/>
          <p14:tracePt t="37926" x="3322638" y="2581275"/>
          <p14:tracePt t="37942" x="3490913" y="2490788"/>
          <p14:tracePt t="37959" x="3536950" y="2473325"/>
          <p14:tracePt t="37976" x="3554413" y="2473325"/>
          <p14:tracePt t="37992" x="3562350" y="2473325"/>
          <p14:tracePt t="38009" x="3554413" y="2473325"/>
          <p14:tracePt t="38290" x="3509963" y="2500313"/>
          <p14:tracePt t="38302" x="3465513" y="2544763"/>
          <p14:tracePt t="38314" x="3384550" y="2608263"/>
          <p14:tracePt t="38327" x="3295650" y="2697163"/>
          <p14:tracePt t="38342" x="3187700" y="2786063"/>
          <p14:tracePt t="38359" x="3098800" y="2884488"/>
          <p14:tracePt t="38376" x="2973388" y="3000375"/>
          <p14:tracePt t="38392" x="2946400" y="3036888"/>
          <p14:tracePt t="38409" x="2911475" y="3054350"/>
          <p14:tracePt t="38425" x="2884488" y="3089275"/>
          <p14:tracePt t="38442" x="2884488" y="3098800"/>
          <p14:tracePt t="38459" x="2874963" y="3108325"/>
          <p14:tracePt t="38480" x="2894013" y="3089275"/>
          <p14:tracePt t="38633" x="2928938" y="3044825"/>
          <p14:tracePt t="38644" x="2990850" y="3000375"/>
          <p14:tracePt t="38658" x="3081338" y="2928938"/>
          <p14:tracePt t="38672" x="3214688" y="2847975"/>
          <p14:tracePt t="38683" x="3384550" y="2768600"/>
          <p14:tracePt t="38698" x="3581400" y="2679700"/>
          <p14:tracePt t="38709" x="3803650" y="2625725"/>
          <p14:tracePt t="38725" x="4010025" y="2589213"/>
          <p14:tracePt t="38742" x="4375150" y="2589213"/>
          <p14:tracePt t="38760" x="4518025" y="2616200"/>
          <p14:tracePt t="38775" x="4616450" y="2643188"/>
          <p14:tracePt t="38792" x="4679950" y="2670175"/>
          <p14:tracePt t="38808" x="4724400" y="2697163"/>
          <p14:tracePt t="38825" x="4732338" y="2705100"/>
          <p14:tracePt t="38842" x="4741863" y="2714625"/>
          <p14:tracePt t="38859" x="4751388" y="2741613"/>
          <p14:tracePt t="38876" x="4751388" y="2759075"/>
          <p14:tracePt t="38900" x="4759325" y="2768600"/>
          <p14:tracePt t="38925" x="4759325" y="2776538"/>
          <p14:tracePt t="38938" x="4759325" y="2786063"/>
          <p14:tracePt t="38950" x="4759325" y="2795588"/>
          <p14:tracePt t="38964" x="4759325" y="2813050"/>
          <p14:tracePt t="38978" x="4768850" y="2822575"/>
          <p14:tracePt t="38992" x="4768850" y="2847975"/>
          <p14:tracePt t="39009" x="4776788" y="2911475"/>
          <p14:tracePt t="39027" x="4786313" y="2965450"/>
          <p14:tracePt t="39042" x="4786313" y="3000375"/>
          <p14:tracePt t="39059" x="4795838" y="3027363"/>
          <p14:tracePt t="39076" x="4795838" y="3062288"/>
          <p14:tracePt t="39092" x="4803775" y="3081338"/>
          <p14:tracePt t="39109" x="4803775" y="3089275"/>
          <p14:tracePt t="39128" x="4803775" y="3098800"/>
          <p14:tracePt t="39142" x="4803775" y="3108325"/>
          <p14:tracePt t="39168" x="4803775" y="3125788"/>
          <p14:tracePt t="39180" x="4803775" y="3143250"/>
          <p14:tracePt t="39193" x="4803775" y="3160713"/>
          <p14:tracePt t="39209" x="4803775" y="3170238"/>
          <p14:tracePt t="39231" x="4803775" y="3179763"/>
          <p14:tracePt t="41002" x="4803775" y="3187700"/>
          <p14:tracePt t="41140" x="4803775" y="3197225"/>
          <p14:tracePt t="41166" x="4813300" y="3205163"/>
          <p14:tracePt t="41179" x="4813300" y="3214688"/>
          <p14:tracePt t="41190" x="4822825" y="3224213"/>
          <p14:tracePt t="41204" x="4822825" y="3232150"/>
          <p14:tracePt t="41217" x="4822825" y="3241675"/>
          <p14:tracePt t="41229" x="4822825" y="3251200"/>
          <p14:tracePt t="41242" x="4822825" y="3259138"/>
          <p14:tracePt t="41259" x="4830763" y="3268663"/>
          <p14:tracePt t="41276" x="4830763" y="3276600"/>
          <p14:tracePt t="41294" x="4830763" y="3286125"/>
          <p14:tracePt t="41332" x="4830763" y="3295650"/>
          <p14:tracePt t="41727" x="4830763" y="3313113"/>
          <p14:tracePt t="42069" x="4822825" y="3330575"/>
          <p14:tracePt t="42082" x="4813300" y="3357563"/>
          <p14:tracePt t="42095" x="4786313" y="3402013"/>
          <p14:tracePt t="42109" x="4751388" y="3455988"/>
          <p14:tracePt t="42120" x="4724400" y="3482975"/>
          <p14:tracePt t="42133" x="4687888" y="3527425"/>
          <p14:tracePt t="42145" x="4670425" y="3554413"/>
          <p14:tracePt t="42160" x="4652963" y="3581400"/>
          <p14:tracePt t="42175" x="4643438" y="3589338"/>
          <p14:tracePt t="42193" x="4633913" y="3608388"/>
          <p14:tracePt t="42210" x="4633913" y="3616325"/>
          <p14:tracePt t="42248" x="4625975" y="3616325"/>
          <p14:tracePt t="42262" x="4625975" y="3608388"/>
          <p14:tracePt t="42454" x="4608513" y="3598863"/>
          <p14:tracePt t="42465" x="4589463" y="3562350"/>
          <p14:tracePt t="42478" x="4562475" y="3517900"/>
          <p14:tracePt t="42491" x="4510088" y="3429000"/>
          <p14:tracePt t="42503" x="4483100" y="3357563"/>
          <p14:tracePt t="42516" x="4446588" y="3286125"/>
          <p14:tracePt t="42528" x="4419600" y="3251200"/>
          <p14:tracePt t="42544" x="4384675" y="3197225"/>
          <p14:tracePt t="42559" x="4357688" y="3152775"/>
          <p14:tracePt t="42577" x="4303713" y="3098800"/>
          <p14:tracePt t="42594" x="4268788" y="3071813"/>
          <p14:tracePt t="42610" x="4224338" y="3036888"/>
          <p14:tracePt t="42627" x="4143375" y="3009900"/>
          <p14:tracePt t="42643" x="4098925" y="2990850"/>
          <p14:tracePt t="42660" x="4062413" y="2982913"/>
          <p14:tracePt t="42677" x="4000500" y="2973388"/>
          <p14:tracePt t="42694" x="3965575" y="2973388"/>
          <p14:tracePt t="42710" x="3929063" y="2973388"/>
          <p14:tracePt t="42726" x="3894138" y="2973388"/>
          <p14:tracePt t="42743" x="3776663" y="2973388"/>
          <p14:tracePt t="42760" x="3705225" y="2973388"/>
          <p14:tracePt t="42777" x="3643313" y="2982913"/>
          <p14:tracePt t="42794" x="3509963" y="3000375"/>
          <p14:tracePt t="42810" x="3446463" y="3009900"/>
          <p14:tracePt t="42827" x="3394075" y="3009900"/>
          <p14:tracePt t="42844" x="3286125" y="3027363"/>
          <p14:tracePt t="42861" x="3232150" y="3036888"/>
          <p14:tracePt t="42877" x="3197225" y="3054350"/>
          <p14:tracePt t="42893" x="3108325" y="3081338"/>
          <p14:tracePt t="42911" x="3054350" y="3098800"/>
          <p14:tracePt t="42926" x="3027363" y="3098800"/>
          <p14:tracePt t="42943" x="2982913" y="3116263"/>
          <p14:tracePt t="42960" x="2911475" y="3152775"/>
          <p14:tracePt t="42977" x="2894013" y="3160713"/>
          <p14:tracePt t="42993" x="2874963" y="3179763"/>
          <p14:tracePt t="43010" x="2847975" y="3187700"/>
          <p14:tracePt t="43028" x="2847975" y="3197225"/>
          <p14:tracePt t="43043" x="2840038" y="3197225"/>
          <p14:tracePt t="43060" x="2830513" y="3214688"/>
          <p14:tracePt t="43078" x="2822575" y="3224213"/>
          <p14:tracePt t="43293" x="2813050" y="3241675"/>
          <p14:tracePt t="43304" x="2795588" y="3251200"/>
          <p14:tracePt t="43319" x="2786063" y="3268663"/>
          <p14:tracePt t="43331" x="2768600" y="3276600"/>
          <p14:tracePt t="43345" x="2751138" y="3295650"/>
          <p14:tracePt t="43360" x="2741613" y="3313113"/>
          <p14:tracePt t="43377" x="2724150" y="3348038"/>
          <p14:tracePt t="43393" x="2697163" y="3384550"/>
          <p14:tracePt t="43410" x="2687638" y="3402013"/>
          <p14:tracePt t="43427" x="2687638" y="3429000"/>
          <p14:tracePt t="43443" x="2687638" y="3455988"/>
          <p14:tracePt t="43460" x="2687638" y="3473450"/>
          <p14:tracePt t="43477" x="2687638" y="3500438"/>
          <p14:tracePt t="43493" x="2697163" y="3544888"/>
          <p14:tracePt t="43510" x="2705100" y="3571875"/>
          <p14:tracePt t="43527" x="2705100" y="3581400"/>
          <p14:tracePt t="43544" x="2714625" y="3589338"/>
          <p14:tracePt t="43560" x="2724150" y="3598863"/>
          <p14:tracePt t="43577" x="2724150" y="3589338"/>
          <p14:tracePt t="43675" x="2705100" y="3562350"/>
          <p14:tracePt t="43689" x="2697163" y="3527425"/>
          <p14:tracePt t="43700" x="2679700" y="3500438"/>
          <p14:tracePt t="43712" x="2679700" y="3473450"/>
          <p14:tracePt t="43727" x="2670175" y="3438525"/>
          <p14:tracePt t="43743" x="2670175" y="3411538"/>
          <p14:tracePt t="43760" x="2679700" y="3357563"/>
          <p14:tracePt t="43778" x="2714625" y="3303588"/>
          <p14:tracePt t="43793" x="2751138" y="3259138"/>
          <p14:tracePt t="43810" x="2830513" y="3170238"/>
          <p14:tracePt t="43827" x="2867025" y="3125788"/>
          <p14:tracePt t="43843" x="2919413" y="3098800"/>
          <p14:tracePt t="43860" x="2973388" y="3062288"/>
          <p14:tracePt t="43877" x="3089275" y="3000375"/>
          <p14:tracePt t="43894" x="3170238" y="2973388"/>
          <p14:tracePt t="43910" x="3241675" y="2946400"/>
          <p14:tracePt t="43927" x="3429000" y="2874963"/>
          <p14:tracePt t="43943" x="3500438" y="2847975"/>
          <p14:tracePt t="43960" x="3598863" y="2830513"/>
          <p14:tracePt t="43977" x="3670300" y="2813050"/>
          <p14:tracePt t="43977" x="3751263" y="2803525"/>
          <p14:tracePt t="43995" x="3822700" y="2795588"/>
          <p14:tracePt t="44010" x="3894138" y="2795588"/>
          <p14:tracePt t="44027" x="3965575" y="2795588"/>
          <p14:tracePt t="44027" x="4017963" y="2795588"/>
          <p14:tracePt t="44045" x="4098925" y="2795588"/>
          <p14:tracePt t="44060" x="4152900" y="2795588"/>
          <p14:tracePt t="44077" x="4214813" y="2795588"/>
          <p14:tracePt t="44093" x="4286250" y="2803525"/>
          <p14:tracePt t="44110" x="4313238" y="2813050"/>
          <p14:tracePt t="44127" x="4330700" y="2822575"/>
          <p14:tracePt t="44143" x="4375150" y="2847975"/>
          <p14:tracePt t="44160" x="4402138" y="2857500"/>
          <p14:tracePt t="44177" x="4438650" y="2874963"/>
          <p14:tracePt t="44193" x="4473575" y="2911475"/>
          <p14:tracePt t="44210" x="4500563" y="2919413"/>
          <p14:tracePt t="44227" x="4518025" y="2938463"/>
          <p14:tracePt t="44243" x="4554538" y="2965450"/>
          <p14:tracePt t="44261" x="4581525" y="2982913"/>
          <p14:tracePt t="44277" x="4598988" y="3000375"/>
          <p14:tracePt t="44293" x="4633913" y="3027363"/>
          <p14:tracePt t="44310" x="4679950" y="3071813"/>
          <p14:tracePt t="44327" x="4705350" y="3098800"/>
          <p14:tracePt t="44344" x="4714875" y="3116263"/>
          <p14:tracePt t="44360" x="4759325" y="3160713"/>
          <p14:tracePt t="44377" x="4776788" y="3187700"/>
          <p14:tracePt t="44393" x="4795838" y="3214688"/>
          <p14:tracePt t="44410" x="4830763" y="3276600"/>
          <p14:tracePt t="44427" x="4848225" y="3322638"/>
          <p14:tracePt t="44443" x="4867275" y="3348038"/>
          <p14:tracePt t="44460" x="4884738" y="3429000"/>
          <p14:tracePt t="44478" x="4894263" y="3465513"/>
          <p14:tracePt t="44493" x="4902200" y="3490913"/>
          <p14:tracePt t="44510" x="4902200" y="3536950"/>
          <p14:tracePt t="44528" x="4902200" y="3562350"/>
          <p14:tracePt t="44543" x="4902200" y="3589338"/>
          <p14:tracePt t="44560" x="4902200" y="3616325"/>
          <p14:tracePt t="44577" x="4875213" y="3660775"/>
          <p14:tracePt t="44594" x="4875213" y="3687763"/>
          <p14:tracePt t="44610" x="4857750" y="3705225"/>
          <p14:tracePt t="44627" x="4830763" y="3741738"/>
          <p14:tracePt t="44643" x="4822825" y="3759200"/>
          <p14:tracePt t="44660" x="4813300" y="3768725"/>
          <p14:tracePt t="44677" x="4795838" y="3786188"/>
          <p14:tracePt t="44694" x="4786313" y="3795713"/>
          <p14:tracePt t="44710" x="4776788" y="3803650"/>
          <p14:tracePt t="44727" x="4759325" y="3813175"/>
          <p14:tracePt t="44745" x="4751388" y="3822700"/>
          <p14:tracePt t="44760" x="4724400" y="3822700"/>
          <p14:tracePt t="44777" x="4697413" y="3840163"/>
          <p14:tracePt t="44793" x="4643438" y="3857625"/>
          <p14:tracePt t="44810" x="4625975" y="3867150"/>
          <p14:tracePt t="44826" x="4608513" y="3875088"/>
          <p14:tracePt t="44844" x="4589463" y="3875088"/>
          <p14:tracePt t="44861" x="4581525" y="3875088"/>
          <p14:tracePt t="44877" x="4589463" y="3875088"/>
          <p14:tracePt t="45035" x="4616450" y="3875088"/>
          <p14:tracePt t="45050" x="4652963" y="3867150"/>
          <p14:tracePt t="45064" x="4697413" y="3848100"/>
          <p14:tracePt t="45074" x="4724400" y="3822700"/>
          <p14:tracePt t="45088" x="4751388" y="3813175"/>
          <p14:tracePt t="45102" x="4768850" y="3795713"/>
          <p14:tracePt t="45113" x="4786313" y="3768725"/>
          <p14:tracePt t="45127" x="4813300" y="3741738"/>
          <p14:tracePt t="45144" x="4822825" y="3714750"/>
          <p14:tracePt t="45161" x="4830763" y="3643313"/>
          <p14:tracePt t="45177" x="4830763" y="3598863"/>
          <p14:tracePt t="45193" x="4830763" y="3544888"/>
          <p14:tracePt t="45210" x="4822825" y="3465513"/>
          <p14:tracePt t="45228" x="4803775" y="3411538"/>
          <p14:tracePt t="45243" x="4776788" y="3357563"/>
          <p14:tracePt t="45260" x="4751388" y="3295650"/>
          <p14:tracePt t="45277" x="4697413" y="3197225"/>
          <p14:tracePt t="45293" x="4660900" y="3152775"/>
          <p14:tracePt t="45310" x="4625975" y="3125788"/>
          <p14:tracePt t="45327" x="4537075" y="3054350"/>
          <p14:tracePt t="45344" x="4483100" y="3009900"/>
          <p14:tracePt t="45360" x="4411663" y="2946400"/>
          <p14:tracePt t="45377" x="4268788" y="2857500"/>
          <p14:tracePt t="45394" x="4205288" y="2822575"/>
          <p14:tracePt t="45410" x="4125913" y="2776538"/>
          <p14:tracePt t="45427" x="4071938" y="2751138"/>
          <p14:tracePt t="45443" x="3946525" y="2714625"/>
          <p14:tracePt t="45460" x="3867150" y="2714625"/>
          <p14:tracePt t="45478" x="3776663" y="2714625"/>
          <p14:tracePt t="45493" x="3625850" y="2714625"/>
          <p14:tracePt t="45510" x="3544888" y="2714625"/>
          <p14:tracePt t="45527" x="3473450" y="2714625"/>
          <p14:tracePt t="45543" x="3348038" y="2724150"/>
          <p14:tracePt t="45560" x="3286125" y="2724150"/>
          <p14:tracePt t="45577" x="3214688" y="2741613"/>
          <p14:tracePt t="45593" x="3081338" y="2768600"/>
          <p14:tracePt t="45611" x="3027363" y="2795588"/>
          <p14:tracePt t="45626" x="2973388" y="2813050"/>
          <p14:tracePt t="45643" x="2901950" y="2847975"/>
          <p14:tracePt t="45661" x="2884488" y="2857500"/>
          <p14:tracePt t="45677" x="2857500" y="2884488"/>
          <p14:tracePt t="45693" x="2840038" y="2894013"/>
          <p14:tracePt t="45710" x="2795588" y="2938463"/>
          <p14:tracePt t="45727" x="2776538" y="2955925"/>
          <p14:tracePt t="45743" x="2759075" y="2990850"/>
          <p14:tracePt t="45760" x="2732088" y="3036888"/>
          <p14:tracePt t="45777" x="2714625" y="3071813"/>
          <p14:tracePt t="45793" x="2697163" y="3108325"/>
          <p14:tracePt t="45810" x="2670175" y="3205163"/>
          <p14:tracePt t="45828" x="2670175" y="3276600"/>
          <p14:tracePt t="45843" x="2660650" y="3340100"/>
          <p14:tracePt t="45860" x="2643188" y="3438525"/>
          <p14:tracePt t="45878" x="2643188" y="3455988"/>
          <p14:tracePt t="45893" x="2643188" y="3473450"/>
          <p14:tracePt t="45910" x="2643188" y="3490913"/>
          <p14:tracePt t="45927" x="2643188" y="3509963"/>
          <p14:tracePt t="45944" x="2643188" y="3527425"/>
          <p14:tracePt t="45960" x="2643188" y="3536950"/>
          <p14:tracePt t="45977" x="2643188" y="3562350"/>
          <p14:tracePt t="45993" x="2652713" y="3571875"/>
          <p14:tracePt t="46017" x="2652713" y="3581400"/>
          <p14:tracePt t="46029" x="2652713" y="3589338"/>
          <p14:tracePt t="46044" x="2660650" y="3589338"/>
          <p14:tracePt t="46060" x="2660650" y="3598863"/>
          <p14:tracePt t="46081" x="2660650" y="3608388"/>
          <p14:tracePt t="46412" x="2652713" y="3608388"/>
          <p14:tracePt t="46425" x="2625725" y="3608388"/>
          <p14:tracePt t="46439" x="2589213" y="3616325"/>
          <p14:tracePt t="46450" x="2554288" y="3616325"/>
          <p14:tracePt t="46463" x="2517775" y="3616325"/>
          <p14:tracePt t="46477" x="2490788" y="3616325"/>
          <p14:tracePt t="46493" x="2465388" y="3616325"/>
          <p14:tracePt t="46510" x="2428875" y="3608388"/>
          <p14:tracePt t="46528" x="2411413" y="3598863"/>
          <p14:tracePt t="46543" x="2393950" y="3581400"/>
          <p14:tracePt t="46560" x="2374900" y="3544888"/>
          <p14:tracePt t="46578" x="2366963" y="3517900"/>
          <p14:tracePt t="46594" x="2366963" y="3500438"/>
          <p14:tracePt t="46610" x="2366963" y="3482975"/>
          <p14:tracePt t="46627" x="2357438" y="3455988"/>
          <p14:tracePt t="46643" x="2357438" y="3446463"/>
          <p14:tracePt t="46660" x="2357438" y="3438525"/>
          <p14:tracePt t="46677" x="2357438" y="3411538"/>
          <p14:tracePt t="46693" x="2366963" y="3402013"/>
          <p14:tracePt t="46717" x="2374900" y="3394075"/>
          <p14:tracePt t="46730" x="2384425" y="3384550"/>
          <p14:tracePt t="46744" x="2393950" y="3375025"/>
          <p14:tracePt t="46760" x="2411413" y="3357563"/>
          <p14:tracePt t="46777" x="2465388" y="3340100"/>
          <p14:tracePt t="46795" x="2482850" y="3330575"/>
          <p14:tracePt t="46810" x="2509838" y="3313113"/>
          <p14:tracePt t="46826" x="2536825" y="3303588"/>
          <p14:tracePt t="46844" x="2562225" y="3295650"/>
          <p14:tracePt t="46860" x="2571750" y="3295650"/>
          <p14:tracePt t="46877" x="2616200" y="3286125"/>
          <p14:tracePt t="46895" x="2652713" y="3286125"/>
          <p14:tracePt t="46910" x="2687638" y="3286125"/>
          <p14:tracePt t="46927" x="2724150" y="3286125"/>
          <p14:tracePt t="46943" x="2768600" y="3286125"/>
          <p14:tracePt t="46961" x="2776538" y="3286125"/>
          <p14:tracePt t="46977" x="2786063" y="3286125"/>
          <p14:tracePt t="46993" x="2795588" y="3295650"/>
          <p14:tracePt t="47010" x="2803525" y="3295650"/>
          <p14:tracePt t="47027" x="2803525" y="3303588"/>
          <p14:tracePt t="47043" x="2813050" y="3303588"/>
          <p14:tracePt t="47061" x="2813050" y="3313113"/>
          <p14:tracePt t="47077" x="2822575" y="3322638"/>
          <p14:tracePt t="47093" x="2840038" y="3348038"/>
          <p14:tracePt t="47111" x="2847975" y="3367088"/>
          <p14:tracePt t="47127" x="2847975" y="3375025"/>
          <p14:tracePt t="47144" x="2847975" y="3394075"/>
          <p14:tracePt t="47160" x="2857500" y="3429000"/>
          <p14:tracePt t="47177" x="2857500" y="3446463"/>
          <p14:tracePt t="47193" x="2857500" y="3455988"/>
          <p14:tracePt t="47210" x="2857500" y="3473450"/>
          <p14:tracePt t="47227" x="2857500" y="3482975"/>
          <p14:tracePt t="47243" x="2857500" y="3490913"/>
          <p14:tracePt t="47264" x="2857500" y="3500438"/>
          <p14:tracePt t="47290" x="2857500" y="3509963"/>
          <p14:tracePt t="47305" x="2830513" y="3527425"/>
          <p14:tracePt t="47316" x="2803525" y="3536950"/>
          <p14:tracePt t="47328" x="2776538" y="3562350"/>
          <p14:tracePt t="47343" x="2751138" y="3581400"/>
          <p14:tracePt t="47360" x="2732088" y="3581400"/>
          <p14:tracePt t="47377" x="2714625" y="3598863"/>
          <p14:tracePt t="47393" x="2697163" y="3598863"/>
          <p14:tracePt t="47410" x="2679700" y="3598863"/>
          <p14:tracePt t="47427" x="2625725" y="3598863"/>
          <p14:tracePt t="47444" x="2589213" y="3598863"/>
          <p14:tracePt t="47460" x="2562225" y="3598863"/>
          <p14:tracePt t="47478" x="2500313" y="3589338"/>
          <p14:tracePt t="47494" x="2482850" y="3571875"/>
          <p14:tracePt t="47510" x="2455863" y="3571875"/>
          <p14:tracePt t="47527" x="2446338" y="3544888"/>
          <p14:tracePt t="47544" x="2411413" y="3509963"/>
          <p14:tracePt t="47560" x="2401888" y="3482975"/>
          <p14:tracePt t="47577" x="2401888" y="3455988"/>
          <p14:tracePt t="47594" x="2384425" y="3402013"/>
          <p14:tracePt t="47610" x="2384425" y="3384550"/>
          <p14:tracePt t="47627" x="2384425" y="3375025"/>
          <p14:tracePt t="47643" x="2384425" y="3348038"/>
          <p14:tracePt t="47661" x="2384425" y="3330575"/>
          <p14:tracePt t="47684" x="2384425" y="3322638"/>
          <p14:tracePt t="47711" x="2384425" y="3313113"/>
          <p14:tracePt t="47723" x="2384425" y="3303588"/>
          <p14:tracePt t="47735" x="2393950" y="3303588"/>
          <p14:tracePt t="47762" x="2393950" y="3295650"/>
          <p14:tracePt t="47787" x="2401888" y="3295650"/>
          <p14:tracePt t="47800" x="2401888" y="3286125"/>
          <p14:tracePt t="47812" x="2419350" y="3276600"/>
          <p14:tracePt t="47825" x="2438400" y="3268663"/>
          <p14:tracePt t="47837" x="2455863" y="3259138"/>
          <p14:tracePt t="47852" x="2473325" y="3259138"/>
          <p14:tracePt t="47863" x="2490788" y="3251200"/>
          <p14:tracePt t="47877" x="2500313" y="3241675"/>
          <p14:tracePt t="47893" x="2509838" y="3241675"/>
          <p14:tracePt t="47910" x="2527300" y="3241675"/>
          <p14:tracePt t="47928" x="2536825" y="3241675"/>
          <p14:tracePt t="47943" x="2544763" y="3241675"/>
          <p14:tracePt t="47960" x="2562225" y="3241675"/>
          <p14:tracePt t="47978" x="2589213" y="3251200"/>
          <p14:tracePt t="47993" x="2598738" y="3259138"/>
          <p14:tracePt t="48010" x="2608263" y="3268663"/>
          <p14:tracePt t="48027" x="2633663" y="3295650"/>
          <p14:tracePt t="48043" x="2643188" y="3303588"/>
          <p14:tracePt t="48060" x="2652713" y="3322638"/>
          <p14:tracePt t="48077" x="2679700" y="3367088"/>
          <p14:tracePt t="48095" x="2679700" y="3384550"/>
          <p14:tracePt t="48110" x="2687638" y="3402013"/>
          <p14:tracePt t="48127" x="2687638" y="3429000"/>
          <p14:tracePt t="48144" x="2687638" y="3438525"/>
          <p14:tracePt t="48160" x="2687638" y="3446463"/>
          <p14:tracePt t="48181" x="2687638" y="3455988"/>
          <p14:tracePt t="48194" x="2687638" y="3465513"/>
          <p14:tracePt t="48220" x="2687638" y="3473450"/>
          <p14:tracePt t="48233" x="2679700" y="3482975"/>
          <p14:tracePt t="48245" x="2670175" y="3490913"/>
          <p14:tracePt t="48260" x="2652713" y="3500438"/>
          <p14:tracePt t="48277" x="2652713" y="3509963"/>
          <p14:tracePt t="48293" x="2643188" y="3517900"/>
          <p14:tracePt t="48310" x="2633663" y="3517900"/>
          <p14:tracePt t="48327" x="2633663" y="3527425"/>
          <p14:tracePt t="48345" x="2616200" y="3527425"/>
          <p14:tracePt t="48362" x="2598738" y="3527425"/>
          <p14:tracePt t="48385" x="2581275" y="3527425"/>
          <p14:tracePt t="48397" x="2554288" y="3527425"/>
          <p14:tracePt t="48412" x="2536825" y="3527425"/>
          <p14:tracePt t="48427" x="2509838" y="3527425"/>
          <p14:tracePt t="48443" x="2500313" y="3509963"/>
          <p14:tracePt t="48460" x="2473325" y="3482975"/>
          <p14:tracePt t="48478" x="2465388" y="3465513"/>
          <p14:tracePt t="48493" x="2455863" y="3438525"/>
          <p14:tracePt t="48510" x="2455863" y="3367088"/>
          <p14:tracePt t="48527" x="2455863" y="3330575"/>
          <p14:tracePt t="48543" x="2455863" y="3313113"/>
          <p14:tracePt t="48560" x="2455863" y="3276600"/>
          <p14:tracePt t="48577" x="2465388" y="3268663"/>
          <p14:tracePt t="48602" x="2490788" y="3251200"/>
          <p14:tracePt t="48614" x="2527300" y="3241675"/>
          <p14:tracePt t="48627" x="2598738" y="3214688"/>
          <p14:tracePt t="48643" x="2697163" y="3170238"/>
          <p14:tracePt t="48660" x="2894013" y="3116263"/>
          <p14:tracePt t="48678" x="2955925" y="3089275"/>
          <p14:tracePt t="48693" x="3000375" y="3071813"/>
          <p14:tracePt t="48710" x="3027363" y="3054350"/>
          <p14:tracePt t="48727" x="3125788" y="2990850"/>
          <p14:tracePt t="48744" x="3179763" y="2955925"/>
          <p14:tracePt t="48760" x="3232150" y="2919413"/>
          <p14:tracePt t="48778" x="3340100" y="2847975"/>
          <p14:tracePt t="48793" x="3367088" y="2830513"/>
          <p14:tracePt t="48810" x="3394075" y="2813050"/>
          <p14:tracePt t="48827" x="3411538" y="2803525"/>
          <p14:tracePt t="48844" x="3411538" y="2795588"/>
          <p14:tracePt t="48860" x="3419475" y="2795588"/>
          <p14:tracePt t="48877" x="3419475" y="2786063"/>
          <p14:tracePt t="49213" x="3419475" y="2776538"/>
          <p14:tracePt t="49224" x="3419475" y="2768600"/>
          <p14:tracePt t="49238" x="3419475" y="2751138"/>
          <p14:tracePt t="49250" x="3429000" y="2741613"/>
          <p14:tracePt t="49263" x="3429000" y="2724150"/>
          <p14:tracePt t="49277" x="3438525" y="2705100"/>
          <p14:tracePt t="49294" x="3446463" y="2705100"/>
          <p14:tracePt t="49310" x="3455988" y="2687638"/>
          <p14:tracePt t="49327" x="3482975" y="2679700"/>
          <p14:tracePt t="49352" x="3527425" y="2660650"/>
          <p14:tracePt t="49365" x="3571875" y="2643188"/>
          <p14:tracePt t="49378" x="3633788" y="2633663"/>
          <p14:tracePt t="49393" x="3697288" y="2625725"/>
          <p14:tracePt t="49410" x="3741738" y="2625725"/>
          <p14:tracePt t="49427" x="3803650" y="2625725"/>
          <p14:tracePt t="49444" x="3830638" y="2625725"/>
          <p14:tracePt t="49460" x="3857625" y="2625725"/>
          <p14:tracePt t="49478" x="3919538" y="2625725"/>
          <p14:tracePt t="49494" x="3956050" y="2625725"/>
          <p14:tracePt t="49510" x="4010025" y="2633663"/>
          <p14:tracePt t="49527" x="4071938" y="2652713"/>
          <p14:tracePt t="49545" x="4116388" y="2670175"/>
          <p14:tracePt t="49560" x="4133850" y="2679700"/>
          <p14:tracePt t="49577" x="4179888" y="2697163"/>
          <p14:tracePt t="49594" x="4197350" y="2714625"/>
          <p14:tracePt t="49610" x="4214813" y="2714625"/>
          <p14:tracePt t="49627" x="4232275" y="2724150"/>
          <p14:tracePt t="49643" x="4251325" y="2732088"/>
          <p14:tracePt t="49660" x="4251325" y="2741613"/>
          <p14:tracePt t="49677" x="4259263" y="2741613"/>
          <p14:tracePt t="49695" x="4259263" y="2751138"/>
          <p14:tracePt t="49734" x="4268788" y="2751138"/>
          <p14:tracePt t="49746" x="4268788" y="2759075"/>
          <p14:tracePt t="49874" x="4268788" y="2768600"/>
          <p14:tracePt t="49899" x="4268788" y="2776538"/>
          <p14:tracePt t="49925" x="4268788" y="2786063"/>
          <p14:tracePt t="49951" x="4276725" y="2786063"/>
          <p14:tracePt t="49964" x="4276725" y="2795588"/>
          <p14:tracePt t="49988" x="4276725" y="2803525"/>
          <p14:tracePt t="50027" x="4276725" y="2813050"/>
          <p14:tracePt t="50065" x="4276725" y="2822575"/>
          <p14:tracePt t="50090" x="4276725" y="2830513"/>
          <p14:tracePt t="50128" x="4276725" y="2840038"/>
          <p14:tracePt t="50141" x="4276725" y="2847975"/>
          <p14:tracePt t="50193" x="4268788" y="2857500"/>
          <p14:tracePt t="50230" x="4259263" y="2857500"/>
          <p14:tracePt t="50255" x="4251325" y="2867025"/>
          <p14:tracePt t="50269" x="4251325" y="2874963"/>
          <p14:tracePt t="50281" x="4241800" y="2874963"/>
          <p14:tracePt t="50294" x="4232275" y="2874963"/>
          <p14:tracePt t="50307" x="4224338" y="2884488"/>
          <p14:tracePt t="50320" x="4214813" y="2894013"/>
          <p14:tracePt t="50332" x="4197350" y="2901950"/>
          <p14:tracePt t="50345" x="4187825" y="2911475"/>
          <p14:tracePt t="50371" x="4187825" y="2919413"/>
          <p14:tracePt t="50384" x="4179888" y="2919413"/>
          <p14:tracePt t="50397" x="4170363" y="2919413"/>
          <p14:tracePt t="50422" x="4160838" y="2928938"/>
          <p14:tracePt t="50447" x="4152900" y="2938463"/>
          <p14:tracePt t="50473" x="4133850" y="2946400"/>
          <p14:tracePt t="50485" x="4133850" y="2955925"/>
          <p14:tracePt t="50498" x="4116388" y="2955925"/>
          <p14:tracePt t="50511" x="4116388" y="2965450"/>
          <p14:tracePt t="50527" x="4108450" y="2965450"/>
          <p14:tracePt t="50544" x="4108450" y="2973388"/>
          <p14:tracePt t="50561" x="4098925" y="2973388"/>
          <p14:tracePt t="50982" x="4081463" y="2973388"/>
          <p14:tracePt t="50994" x="4062413" y="2973388"/>
          <p14:tracePt t="51007" x="4044950" y="2982913"/>
          <p14:tracePt t="51020" x="4027488" y="2990850"/>
          <p14:tracePt t="51031" x="4000500" y="3000375"/>
          <p14:tracePt t="51045" x="3990975" y="3009900"/>
          <p14:tracePt t="51060" x="3983038" y="3027363"/>
          <p14:tracePt t="51077" x="3973513" y="3044825"/>
          <p14:tracePt t="51094" x="3965575" y="3081338"/>
          <p14:tracePt t="51112" x="3965575" y="3098800"/>
          <p14:tracePt t="51127" x="3965575" y="3116263"/>
          <p14:tracePt t="51144" x="3983038" y="3143250"/>
          <p14:tracePt t="51162" x="3990975" y="3152775"/>
          <p14:tracePt t="51177" x="4017963" y="3170238"/>
          <p14:tracePt t="51193" x="4071938" y="3197225"/>
          <p14:tracePt t="51211" x="4116388" y="3214688"/>
          <p14:tracePt t="51227" x="4160838" y="3232150"/>
          <p14:tracePt t="51243" x="4276725" y="3259138"/>
          <p14:tracePt t="51261" x="4330700" y="3276600"/>
          <p14:tracePt t="51277" x="4367213" y="3276600"/>
          <p14:tracePt t="51293" x="4402138" y="3286125"/>
          <p14:tracePt t="51310" x="4456113" y="3295650"/>
          <p14:tracePt t="51327" x="4473575" y="3295650"/>
          <p14:tracePt t="51344" x="4500563" y="3303588"/>
          <p14:tracePt t="51360" x="4554538" y="3322638"/>
          <p14:tracePt t="51378" x="4581525" y="3330575"/>
          <p14:tracePt t="51393" x="4616450" y="3348038"/>
          <p14:tracePt t="51410" x="4633913" y="3357563"/>
          <p14:tracePt t="51427" x="4652963" y="3367088"/>
          <p14:tracePt t="51443" x="4670425" y="3367088"/>
          <p14:tracePt t="51460" x="4670425" y="3375025"/>
          <p14:tracePt t="51460" x="4679950" y="3384550"/>
          <p14:tracePt t="51479" x="4687888" y="3384550"/>
          <p14:tracePt t="51493" x="4697413" y="3394075"/>
          <p14:tracePt t="51510" x="4714875" y="3411538"/>
          <p14:tracePt t="51527" x="4732338" y="3446463"/>
          <p14:tracePt t="51544" x="4732338" y="3473450"/>
          <p14:tracePt t="51560" x="4741863" y="3500438"/>
          <p14:tracePt t="51577" x="4741863" y="3554413"/>
          <p14:tracePt t="51594" x="4741863" y="3589338"/>
          <p14:tracePt t="51610" x="4741863" y="3616325"/>
          <p14:tracePt t="51627" x="4732338" y="3670300"/>
          <p14:tracePt t="51644" x="4732338" y="3687763"/>
          <p14:tracePt t="51660" x="4732338" y="3697288"/>
          <p14:tracePt t="51677" x="4714875" y="3705225"/>
          <p14:tracePt t="51694" x="4705350" y="3705225"/>
          <p14:tracePt t="51720" x="4697413" y="3714750"/>
          <p14:tracePt t="51745" x="4679950" y="3724275"/>
          <p14:tracePt t="52077" x="4679950" y="3741738"/>
          <p14:tracePt t="52090" x="4660900" y="3759200"/>
          <p14:tracePt t="52101" x="4652963" y="3776663"/>
          <p14:tracePt t="52114" x="4643438" y="3795713"/>
          <p14:tracePt t="52129" x="4633913" y="3813175"/>
          <p14:tracePt t="52144" x="4625975" y="3830638"/>
          <p14:tracePt t="52160" x="4616450" y="3840163"/>
          <p14:tracePt t="52177" x="4608513" y="3857625"/>
          <p14:tracePt t="52194" x="4598988" y="3867150"/>
          <p14:tracePt t="52210" x="4589463" y="3875088"/>
          <p14:tracePt t="52242" x="4581525" y="3875088"/>
          <p14:tracePt t="52254" x="4562475" y="3894138"/>
          <p14:tracePt t="52267" x="4537075" y="3902075"/>
          <p14:tracePt t="52283" x="4510088" y="3911600"/>
          <p14:tracePt t="52294" x="4491038" y="3929063"/>
          <p14:tracePt t="52310" x="4465638" y="3938588"/>
          <p14:tracePt t="52327" x="4394200" y="3973513"/>
          <p14:tracePt t="52345" x="4348163" y="3990975"/>
          <p14:tracePt t="52360" x="4313238" y="4010025"/>
          <p14:tracePt t="52377" x="4259263" y="4037013"/>
          <p14:tracePt t="52394" x="4133850" y="4089400"/>
          <p14:tracePt t="52410" x="4071938" y="4108450"/>
          <p14:tracePt t="52427" x="4017963" y="4133850"/>
          <p14:tracePt t="52443" x="3919538" y="4170363"/>
          <p14:tracePt t="52460" x="3884613" y="4179888"/>
          <p14:tracePt t="52477" x="3857625" y="4187825"/>
          <p14:tracePt t="52493" x="3822700" y="4187825"/>
          <p14:tracePt t="52510" x="3813175" y="4187825"/>
          <p14:tracePt t="52533" x="3803650" y="4187825"/>
          <p14:tracePt t="52560" x="3795713" y="4187825"/>
          <p14:tracePt t="52623" x="3786188" y="4187825"/>
          <p14:tracePt t="52637" x="3768725" y="4187825"/>
          <p14:tracePt t="52650" x="3751263" y="4187825"/>
          <p14:tracePt t="52662" x="3724275" y="4187825"/>
          <p14:tracePt t="52677" x="3705225" y="4187825"/>
          <p14:tracePt t="52694" x="3687763" y="4187825"/>
          <p14:tracePt t="52710" x="3670300" y="4187825"/>
          <p14:tracePt t="52727" x="3660775" y="4187825"/>
          <p14:tracePt t="52764" x="3670300" y="4187825"/>
          <p14:tracePt t="52827" x="3697288" y="4187825"/>
          <p14:tracePt t="52841" x="3724275" y="4187825"/>
          <p14:tracePt t="52854" x="3759200" y="4187825"/>
          <p14:tracePt t="52866" x="3803650" y="4187825"/>
          <p14:tracePt t="52879" x="3884613" y="4179888"/>
          <p14:tracePt t="52894" x="3946525" y="4160838"/>
          <p14:tracePt t="52910" x="4017963" y="4133850"/>
          <p14:tracePt t="52927" x="4125913" y="4081463"/>
          <p14:tracePt t="52944" x="4160838" y="4062413"/>
          <p14:tracePt t="52960" x="4187825" y="4054475"/>
          <p14:tracePt t="52977" x="4197350" y="4037013"/>
          <p14:tracePt t="52994" x="4205288" y="4027488"/>
          <p14:tracePt t="53018" x="4205288" y="4044950"/>
          <p14:tracePt t="53172" x="4197350" y="4044950"/>
          <p14:tracePt t="53184" x="4187825" y="4062413"/>
          <p14:tracePt t="53198" x="4160838" y="4071938"/>
          <p14:tracePt t="53212" x="4143375" y="4081463"/>
          <p14:tracePt t="53222" x="4133850" y="4089400"/>
          <p14:tracePt t="53235" x="4125913" y="4089400"/>
          <p14:tracePt t="53247" x="4125913" y="4098925"/>
          <p14:tracePt t="53261" x="4116388" y="4098925"/>
          <p14:tracePt t="53277" x="4125913" y="4089400"/>
          <p14:tracePt t="53337" x="4160838" y="4062413"/>
          <p14:tracePt t="53349" x="4214813" y="4017963"/>
          <p14:tracePt t="53362" x="4259263" y="3965575"/>
          <p14:tracePt t="53375" x="4313238" y="3911600"/>
          <p14:tracePt t="53388" x="4340225" y="3857625"/>
          <p14:tracePt t="53401" x="4348163" y="3840163"/>
          <p14:tracePt t="53413" x="4357688" y="3822700"/>
          <p14:tracePt t="53427" x="4367213" y="3803650"/>
          <p14:tracePt t="53443" x="4367213" y="3795713"/>
          <p14:tracePt t="53464" x="4367213" y="3830638"/>
          <p14:tracePt t="53566" x="4357688" y="3867150"/>
          <p14:tracePt t="53578" x="4330700" y="3919538"/>
          <p14:tracePt t="53591" x="4303713" y="3946525"/>
          <p14:tracePt t="53604" x="4276725" y="3983038"/>
          <p14:tracePt t="53617" x="4232275" y="4017963"/>
          <p14:tracePt t="53629" x="4170363" y="4062413"/>
          <p14:tracePt t="53644" x="4054475" y="4108450"/>
          <p14:tracePt t="53660" x="3973513" y="4152900"/>
          <p14:tracePt t="53677" x="3813175" y="4197350"/>
          <p14:tracePt t="53694" x="3768725" y="4205288"/>
          <p14:tracePt t="53710" x="3751263" y="4205288"/>
          <p14:tracePt t="53727" x="3741738" y="4205288"/>
          <p14:tracePt t="53744" x="3732213" y="4205288"/>
          <p14:tracePt t="53760" x="3751263" y="4205288"/>
          <p14:tracePt t="53794" x="3803650" y="4205288"/>
          <p14:tracePt t="53807" x="3929063" y="4187825"/>
          <p14:tracePt t="53821" x="4044950" y="4179888"/>
          <p14:tracePt t="53833" x="4179888" y="4152900"/>
          <p14:tracePt t="53845" x="4286250" y="4133850"/>
          <p14:tracePt t="53860" x="4394200" y="4108450"/>
          <p14:tracePt t="53877" x="4456113" y="4081463"/>
          <p14:tracePt t="53893" x="4537075" y="4027488"/>
          <p14:tracePt t="53913" x="4545013" y="4027488"/>
          <p14:tracePt t="53927" x="4545013" y="4017963"/>
          <p14:tracePt t="53943" x="4554538" y="4010025"/>
          <p14:tracePt t="53962" x="4537075" y="4017963"/>
          <p14:tracePt t="54076" x="4518025" y="4044950"/>
          <p14:tracePt t="54087" x="4473575" y="4071938"/>
          <p14:tracePt t="54101" x="4429125" y="4116388"/>
          <p14:tracePt t="54112" x="4375150" y="4152900"/>
          <p14:tracePt t="54127" x="4313238" y="4179888"/>
          <p14:tracePt t="54143" x="4286250" y="4197350"/>
          <p14:tracePt t="54160" x="4251325" y="4205288"/>
          <p14:tracePt t="54178" x="4251325" y="4214813"/>
          <p14:tracePt t="54193" x="4241800" y="4214813"/>
          <p14:tracePt t="55969" x="4276725" y="4214813"/>
          <p14:tracePt t="56506" x="4303713" y="4214813"/>
          <p14:tracePt t="56519" x="4357688" y="4205288"/>
          <p14:tracePt t="56532" x="4419600" y="4187825"/>
          <p14:tracePt t="56545" x="4456113" y="4160838"/>
          <p14:tracePt t="56560" x="4500563" y="4133850"/>
          <p14:tracePt t="56577" x="4545013" y="4108450"/>
          <p14:tracePt t="56594" x="4589463" y="4054475"/>
          <p14:tracePt t="56610" x="4589463" y="4037013"/>
          <p14:tracePt t="56627" x="4598988" y="4010025"/>
          <p14:tracePt t="56644" x="4608513" y="3973513"/>
          <p14:tracePt t="56660" x="4608513" y="3965575"/>
          <p14:tracePt t="56677" x="4608513" y="3956050"/>
          <p14:tracePt t="56694" x="4608513" y="394652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Times New Roman" panose="02020603050405020304" pitchFamily="18" charset="0"/>
                <a:cs typeface="Times New Roman" panose="02020603050405020304" pitchFamily="18" charset="0"/>
              </a:rPr>
              <a:t>Caudate circuit</a:t>
            </a:r>
            <a:endParaRPr lang="en-US" sz="4000"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199294" y="2132506"/>
            <a:ext cx="2115103" cy="21341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79905" y="2420499"/>
            <a:ext cx="1631853" cy="1015663"/>
          </a:xfrm>
          <a:prstGeom prst="rect">
            <a:avLst/>
          </a:prstGeom>
          <a:noFill/>
        </p:spPr>
        <p:txBody>
          <a:bodyPr wrap="square" rtlCol="0">
            <a:spAutoFit/>
          </a:bodyPr>
          <a:lstStyle/>
          <a:p>
            <a:r>
              <a:rPr lang="en-US" sz="2000" b="1" dirty="0">
                <a:solidFill>
                  <a:schemeClr val="accent5">
                    <a:lumMod val="75000"/>
                  </a:schemeClr>
                </a:solidFill>
                <a:latin typeface="Times New Roman" panose="02020603050405020304" pitchFamily="18" charset="0"/>
                <a:cs typeface="Times New Roman" panose="02020603050405020304" pitchFamily="18" charset="0"/>
              </a:rPr>
              <a:t>from the cerebral cortex </a:t>
            </a:r>
          </a:p>
        </p:txBody>
      </p:sp>
      <p:sp>
        <p:nvSpPr>
          <p:cNvPr id="6" name="Rounded Rectangle 5"/>
          <p:cNvSpPr/>
          <p:nvPr/>
        </p:nvSpPr>
        <p:spPr>
          <a:xfrm>
            <a:off x="2936727" y="2161140"/>
            <a:ext cx="2115103" cy="21341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192556" y="2425466"/>
            <a:ext cx="1615888" cy="707886"/>
          </a:xfrm>
          <a:prstGeom prst="rect">
            <a:avLst/>
          </a:prstGeom>
          <a:noFill/>
        </p:spPr>
        <p:txBody>
          <a:bodyPr wrap="square" rtlCol="0">
            <a:spAutoFit/>
          </a:bodyPr>
          <a:lstStyle/>
          <a:p>
            <a:r>
              <a:rPr lang="en-US" sz="2000" b="1" dirty="0">
                <a:solidFill>
                  <a:schemeClr val="accent5">
                    <a:lumMod val="75000"/>
                  </a:schemeClr>
                </a:solidFill>
                <a:latin typeface="Times New Roman" panose="02020603050405020304" pitchFamily="18" charset="0"/>
                <a:cs typeface="Times New Roman" panose="02020603050405020304" pitchFamily="18" charset="0"/>
              </a:rPr>
              <a:t>caudate nucleus</a:t>
            </a:r>
          </a:p>
        </p:txBody>
      </p:sp>
      <p:sp>
        <p:nvSpPr>
          <p:cNvPr id="8" name="Rounded Rectangle 7"/>
          <p:cNvSpPr/>
          <p:nvPr/>
        </p:nvSpPr>
        <p:spPr>
          <a:xfrm>
            <a:off x="5650263" y="2153646"/>
            <a:ext cx="2115103" cy="21341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5980007" y="2420499"/>
            <a:ext cx="1533378" cy="1015663"/>
          </a:xfrm>
          <a:prstGeom prst="rect">
            <a:avLst/>
          </a:prstGeom>
          <a:noFill/>
        </p:spPr>
        <p:txBody>
          <a:bodyPr wrap="square" rtlCol="0">
            <a:spAutoFit/>
          </a:bodyPr>
          <a:lstStyle/>
          <a:p>
            <a:r>
              <a:rPr lang="en-US" sz="2000" b="1" dirty="0">
                <a:solidFill>
                  <a:schemeClr val="accent5">
                    <a:lumMod val="75000"/>
                  </a:schemeClr>
                </a:solidFill>
                <a:latin typeface="Times New Roman" panose="02020603050405020304" pitchFamily="18" charset="0"/>
                <a:cs typeface="Times New Roman" panose="02020603050405020304" pitchFamily="18" charset="0"/>
              </a:rPr>
              <a:t>I</a:t>
            </a:r>
            <a:r>
              <a:rPr lang="en-US" sz="2000" b="1" dirty="0" smtClean="0">
                <a:solidFill>
                  <a:schemeClr val="accent5">
                    <a:lumMod val="75000"/>
                  </a:schemeClr>
                </a:solidFill>
                <a:latin typeface="Times New Roman" panose="02020603050405020304" pitchFamily="18" charset="0"/>
                <a:cs typeface="Times New Roman" panose="02020603050405020304" pitchFamily="18" charset="0"/>
              </a:rPr>
              <a:t>nternal</a:t>
            </a:r>
            <a:endParaRPr lang="en-US" sz="2000" b="1" dirty="0">
              <a:solidFill>
                <a:schemeClr val="accent5">
                  <a:lumMod val="75000"/>
                </a:schemeClr>
              </a:solidFill>
              <a:latin typeface="Times New Roman" panose="02020603050405020304" pitchFamily="18" charset="0"/>
              <a:cs typeface="Times New Roman" panose="02020603050405020304" pitchFamily="18" charset="0"/>
            </a:endParaRPr>
          </a:p>
          <a:p>
            <a:r>
              <a:rPr lang="en-US" sz="2000" b="1" dirty="0" err="1">
                <a:solidFill>
                  <a:schemeClr val="accent5">
                    <a:lumMod val="75000"/>
                  </a:schemeClr>
                </a:solidFill>
                <a:latin typeface="Times New Roman" panose="02020603050405020304" pitchFamily="18" charset="0"/>
                <a:cs typeface="Times New Roman" panose="02020603050405020304" pitchFamily="18" charset="0"/>
              </a:rPr>
              <a:t>globus</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pallidus</a:t>
            </a:r>
            <a:r>
              <a:rPr lang="en-US" sz="2000" b="1" dirty="0">
                <a:solidFill>
                  <a:schemeClr val="accent5">
                    <a:lumMod val="75000"/>
                  </a:schemeClr>
                </a:solidFill>
                <a:latin typeface="Times New Roman" panose="02020603050405020304" pitchFamily="18" charset="0"/>
                <a:cs typeface="Times New Roman" panose="02020603050405020304" pitchFamily="18" charset="0"/>
              </a:rPr>
              <a:t>,</a:t>
            </a:r>
          </a:p>
        </p:txBody>
      </p:sp>
      <p:sp>
        <p:nvSpPr>
          <p:cNvPr id="10" name="Rounded Rectangle 9"/>
          <p:cNvSpPr/>
          <p:nvPr/>
        </p:nvSpPr>
        <p:spPr>
          <a:xfrm>
            <a:off x="8351356" y="2178604"/>
            <a:ext cx="2115103" cy="21341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559082" y="4683253"/>
            <a:ext cx="4954303" cy="172141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504682" y="2318558"/>
            <a:ext cx="1800658" cy="1938992"/>
          </a:xfrm>
          <a:prstGeom prst="rect">
            <a:avLst/>
          </a:prstGeom>
          <a:noFill/>
        </p:spPr>
        <p:txBody>
          <a:bodyPr wrap="square" rtlCol="0">
            <a:spAutoFit/>
          </a:bodyPr>
          <a:lstStyle/>
          <a:p>
            <a:r>
              <a:rPr lang="en-US" sz="2000" b="1" dirty="0">
                <a:solidFill>
                  <a:schemeClr val="accent5">
                    <a:lumMod val="75000"/>
                  </a:schemeClr>
                </a:solidFill>
                <a:latin typeface="Times New Roman" panose="02020603050405020304" pitchFamily="18" charset="0"/>
                <a:cs typeface="Times New Roman" panose="02020603050405020304" pitchFamily="18" charset="0"/>
              </a:rPr>
              <a:t>relay nuclei of the ventroanterior and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ventrolateral</a:t>
            </a:r>
            <a:r>
              <a:rPr lang="en-US" sz="2000" b="1" dirty="0">
                <a:solidFill>
                  <a:schemeClr val="accent5">
                    <a:lumMod val="75000"/>
                  </a:schemeClr>
                </a:solidFill>
                <a:latin typeface="Times New Roman" panose="02020603050405020304" pitchFamily="18" charset="0"/>
                <a:cs typeface="Times New Roman" panose="02020603050405020304" pitchFamily="18" charset="0"/>
              </a:rPr>
              <a:t> thalamus</a:t>
            </a:r>
          </a:p>
        </p:txBody>
      </p:sp>
      <p:sp>
        <p:nvSpPr>
          <p:cNvPr id="14" name="TextBox 13"/>
          <p:cNvSpPr txBox="1"/>
          <p:nvPr/>
        </p:nvSpPr>
        <p:spPr>
          <a:xfrm>
            <a:off x="2957731" y="5050242"/>
            <a:ext cx="4157003" cy="1015663"/>
          </a:xfrm>
          <a:prstGeom prst="rect">
            <a:avLst/>
          </a:prstGeom>
          <a:noFill/>
        </p:spPr>
        <p:txBody>
          <a:bodyPr wrap="square" rtlCol="0">
            <a:spAutoFit/>
          </a:bodyPr>
          <a:lstStyle/>
          <a:p>
            <a:r>
              <a:rPr lang="en-US" sz="2000" b="1" dirty="0">
                <a:solidFill>
                  <a:schemeClr val="accent5">
                    <a:lumMod val="75000"/>
                  </a:schemeClr>
                </a:solidFill>
                <a:latin typeface="Times New Roman" panose="02020603050405020304" pitchFamily="18" charset="0"/>
                <a:cs typeface="Times New Roman" panose="02020603050405020304" pitchFamily="18" charset="0"/>
              </a:rPr>
              <a:t>prefrontal, premotor, and supplementary</a:t>
            </a:r>
          </a:p>
          <a:p>
            <a:r>
              <a:rPr lang="en-US" sz="2000" b="1" dirty="0">
                <a:solidFill>
                  <a:schemeClr val="accent5">
                    <a:lumMod val="75000"/>
                  </a:schemeClr>
                </a:solidFill>
                <a:latin typeface="Times New Roman" panose="02020603050405020304" pitchFamily="18" charset="0"/>
                <a:cs typeface="Times New Roman" panose="02020603050405020304" pitchFamily="18" charset="0"/>
              </a:rPr>
              <a:t>motor areas of the cerebral cortex,</a:t>
            </a:r>
          </a:p>
        </p:txBody>
      </p:sp>
      <p:sp>
        <p:nvSpPr>
          <p:cNvPr id="15" name="Right Arrow 14"/>
          <p:cNvSpPr/>
          <p:nvPr/>
        </p:nvSpPr>
        <p:spPr>
          <a:xfrm>
            <a:off x="2391060" y="3057912"/>
            <a:ext cx="566671" cy="283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5064273" y="3057912"/>
            <a:ext cx="566671" cy="283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7784685" y="3146387"/>
            <a:ext cx="566671" cy="283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Bent Arrow 17"/>
          <p:cNvSpPr/>
          <p:nvPr/>
        </p:nvSpPr>
        <p:spPr>
          <a:xfrm rot="10800000">
            <a:off x="7822025" y="4452702"/>
            <a:ext cx="1595322" cy="190492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
        <p:nvSpPr>
          <p:cNvPr id="19"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Tree>
    <p:custDataLst>
      <p:tags r:id="rId1"/>
    </p:custDataLst>
    <p:extLst>
      <p:ext uri="{BB962C8B-B14F-4D97-AF65-F5344CB8AC3E}">
        <p14:creationId xmlns:p14="http://schemas.microsoft.com/office/powerpoint/2010/main" val="1374586504"/>
      </p:ext>
    </p:extLst>
  </p:cSld>
  <p:clrMapOvr>
    <a:masterClrMapping/>
  </p:clrMapOvr>
  <mc:AlternateContent xmlns:mc="http://schemas.openxmlformats.org/markup-compatibility/2006" xmlns:p14="http://schemas.microsoft.com/office/powerpoint/2010/main">
    <mc:Choice Requires="p14">
      <p:transition spd="slow" p14:dur="2000" advTm="51658"/>
    </mc:Choice>
    <mc:Fallback xmlns="">
      <p:transition spd="slow" advTm="51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up)">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3"/>
                </p:tgtEl>
              </p:cMediaNode>
            </p:audio>
          </p:childTnLst>
        </p:cTn>
      </p:par>
    </p:tnLst>
    <p:bldLst>
      <p:bldP spid="4" grpId="0" animBg="1"/>
      <p:bldP spid="5" grpId="0"/>
      <p:bldP spid="6" grpId="0" animBg="1"/>
      <p:bldP spid="8" grpId="0" animBg="1"/>
      <p:bldP spid="9" grpId="0"/>
      <p:bldP spid="10" grpId="0" animBg="1"/>
      <p:bldP spid="11" grpId="0" animBg="1"/>
      <p:bldP spid="13" grpId="0"/>
      <p:bldP spid="14" grpId="0"/>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0048" y="328246"/>
            <a:ext cx="8596668" cy="1320800"/>
          </a:xfrm>
        </p:spPr>
        <p:txBody>
          <a:bodyPr/>
          <a:lstStyle/>
          <a:p>
            <a:r>
              <a:rPr lang="en-US" dirty="0" smtClean="0"/>
              <a:t>Caudate Circuit</a:t>
            </a:r>
            <a:endParaRPr lang="en-US" dirty="0"/>
          </a:p>
        </p:txBody>
      </p:sp>
      <p:pic>
        <p:nvPicPr>
          <p:cNvPr id="4" name="Content Placeholder 3"/>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2011680" y="1533404"/>
            <a:ext cx="6345238" cy="495935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7" name="Slide Number Placeholder 9"/>
          <p:cNvSpPr>
            <a:spLocks noGrp="1"/>
          </p:cNvSpPr>
          <p:nvPr/>
        </p:nvSpPr>
        <p:spPr>
          <a:xfrm>
            <a:off x="8905741" y="6311900"/>
            <a:ext cx="2184400" cy="365125"/>
          </a:xfrm>
          <a:prstGeom prst="rect">
            <a:avLst/>
          </a:prstGeom>
        </p:spPr>
        <p:txBody>
          <a:bodyPr anchor="ctr"/>
          <a:lstStyle>
            <a:defPPr>
              <a:defRPr lang="ar-SA"/>
            </a:defPPr>
            <a:lvl1pPr algn="r" rtl="1" fontAlgn="base">
              <a:spcBef>
                <a:spcPct val="0"/>
              </a:spcBef>
              <a:spcAft>
                <a:spcPct val="0"/>
              </a:spcAft>
              <a:defRPr sz="1200" kern="1200">
                <a:solidFill>
                  <a:srgbClr val="898989"/>
                </a:solidFill>
                <a:latin typeface="Times New Roman" panose="02020603050405020304" pitchFamily="18"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defRPr/>
            </a:pPr>
            <a:r>
              <a:rPr lang="en-AU" sz="1600" b="1" dirty="0" smtClean="0">
                <a:solidFill>
                  <a:schemeClr val="tx1">
                    <a:tint val="75000"/>
                  </a:schemeClr>
                </a:solidFill>
                <a:latin typeface="Arial Narrow" pitchFamily="34" charset="0"/>
                <a:cs typeface="Arial" charset="0"/>
              </a:rPr>
              <a:t>11</a:t>
            </a:r>
            <a:endParaRPr lang="en-AU" sz="1600" b="1" dirty="0">
              <a:solidFill>
                <a:schemeClr val="tx1">
                  <a:tint val="75000"/>
                </a:schemeClr>
              </a:solidFill>
              <a:latin typeface="Arial Narrow" pitchFamily="34" charset="0"/>
              <a:cs typeface="Arial" charset="0"/>
            </a:endParaRPr>
          </a:p>
        </p:txBody>
      </p:sp>
    </p:spTree>
    <p:extLst>
      <p:ext uri="{BB962C8B-B14F-4D97-AF65-F5344CB8AC3E}">
        <p14:creationId xmlns:p14="http://schemas.microsoft.com/office/powerpoint/2010/main" val="3022797029"/>
      </p:ext>
    </p:extLst>
  </p:cSld>
  <p:clrMapOvr>
    <a:masterClrMapping/>
  </p:clrMapOvr>
  <mc:AlternateContent xmlns:mc="http://schemas.openxmlformats.org/markup-compatibility/2006" xmlns:p14="http://schemas.microsoft.com/office/powerpoint/2010/main">
    <mc:Choice Requires="p14">
      <p:transition spd="slow" p14:dur="2000" advTm="84013"/>
    </mc:Choice>
    <mc:Fallback xmlns="">
      <p:transition spd="slow" advTm="84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891" x="4572000" y="3946525"/>
          <p14:tracePt t="1241" x="4483100" y="3946525"/>
          <p14:tracePt t="1252" x="4357688" y="3946525"/>
          <p14:tracePt t="1267" x="4205288" y="3911600"/>
          <p14:tracePt t="1279" x="3965575" y="3867150"/>
          <p14:tracePt t="1291" x="3732213" y="3813175"/>
          <p14:tracePt t="1303" x="3509963" y="3741738"/>
          <p14:tracePt t="1320" x="3313113" y="3679825"/>
          <p14:tracePt t="1336" x="3098800" y="3562350"/>
          <p14:tracePt t="1355" x="3017838" y="3500438"/>
          <p14:tracePt t="1370" x="2955925" y="3429000"/>
          <p14:tracePt t="1386" x="2894013" y="3340100"/>
          <p14:tracePt t="1403" x="2840038" y="3179763"/>
          <p14:tracePt t="1420" x="2840038" y="3108325"/>
          <p14:tracePt t="1437" x="2847975" y="3027363"/>
          <p14:tracePt t="1453" x="2965450" y="2813050"/>
          <p14:tracePt t="1470" x="3054350" y="2724150"/>
          <p14:tracePt t="1486" x="3187700" y="2608263"/>
          <p14:tracePt t="1503" x="3894138" y="2286000"/>
          <p14:tracePt t="1521" x="4322763" y="2179638"/>
          <p14:tracePt t="1536" x="4652963" y="2133600"/>
          <p14:tracePt t="1553" x="5160963" y="2133600"/>
          <p14:tracePt t="1571" x="5348288" y="2160588"/>
          <p14:tracePt t="1587" x="5473700" y="2205038"/>
          <p14:tracePt t="1603" x="5572125" y="2251075"/>
          <p14:tracePt t="1620" x="5680075" y="2330450"/>
          <p14:tracePt t="1637" x="5715000" y="2366963"/>
          <p14:tracePt t="1653" x="5741988" y="2411413"/>
          <p14:tracePt t="1670" x="5759450" y="2455863"/>
          <p14:tracePt t="1687" x="5759450" y="2482850"/>
          <p14:tracePt t="1703" x="5759450" y="2490788"/>
          <p14:tracePt t="1720" x="5759450" y="2500313"/>
          <p14:tracePt t="1737" x="5751513" y="2527300"/>
          <p14:tracePt t="1966" x="5697538" y="2571750"/>
          <p14:tracePt t="1979" x="5643563" y="2652713"/>
          <p14:tracePt t="1991" x="5554663" y="2768600"/>
          <p14:tracePt t="2004" x="5438775" y="2938463"/>
          <p14:tracePt t="2020" x="5367338" y="3054350"/>
          <p14:tracePt t="2037" x="5322888" y="3152775"/>
          <p14:tracePt t="2037" x="5268913" y="3241675"/>
          <p14:tracePt t="2055" x="5259388" y="3295650"/>
          <p14:tracePt t="2070" x="5251450" y="3313113"/>
          <p14:tracePt t="2086" x="5241925" y="3330575"/>
          <p14:tracePt t="2103" x="5224463" y="3348038"/>
          <p14:tracePt t="2120" x="5205413" y="3357563"/>
          <p14:tracePt t="2144" x="5187950" y="3357563"/>
          <p14:tracePt t="2157" x="5153025" y="3357563"/>
          <p14:tracePt t="2170" x="5116513" y="3357563"/>
          <p14:tracePt t="2186" x="5062538" y="3357563"/>
          <p14:tracePt t="2203" x="4965700" y="3330575"/>
          <p14:tracePt t="2220" x="4911725" y="3303588"/>
          <p14:tracePt t="2236" x="4867275" y="3268663"/>
          <p14:tracePt t="2253" x="4822825" y="3224213"/>
          <p14:tracePt t="2270" x="4732338" y="3062288"/>
          <p14:tracePt t="2286" x="4697413" y="2955925"/>
          <p14:tracePt t="2303" x="4697413" y="2847975"/>
          <p14:tracePt t="2320" x="4795838" y="2554288"/>
          <p14:tracePt t="2337" x="4884738" y="2428875"/>
          <p14:tracePt t="2354" x="4965700" y="2339975"/>
          <p14:tracePt t="2370" x="5214938" y="2160588"/>
          <p14:tracePt t="2387" x="5367338" y="2089150"/>
          <p14:tracePt t="2403" x="5500688" y="2044700"/>
          <p14:tracePt t="2420" x="5670550" y="2017713"/>
          <p14:tracePt t="2437" x="5715000" y="2017713"/>
          <p14:tracePt t="2453" x="5759450" y="2017713"/>
          <p14:tracePt t="2470" x="5894388" y="2054225"/>
          <p14:tracePt t="2488" x="5965825" y="2081213"/>
          <p14:tracePt t="2503" x="6045200" y="2116138"/>
          <p14:tracePt t="2520" x="6126163" y="2160588"/>
          <p14:tracePt t="2536" x="6242050" y="2224088"/>
          <p14:tracePt t="2553" x="6276975" y="2241550"/>
          <p14:tracePt t="2570" x="6303963" y="2268538"/>
          <p14:tracePt t="2587" x="6330950" y="2295525"/>
          <p14:tracePt t="2604" x="6340475" y="2312988"/>
          <p14:tracePt t="2620" x="6313488" y="2312988"/>
          <p14:tracePt t="2680" x="6251575" y="2312988"/>
          <p14:tracePt t="2692" x="6170613" y="2312988"/>
          <p14:tracePt t="2706" x="6089650" y="2312988"/>
          <p14:tracePt t="2718" x="5938838" y="2286000"/>
          <p14:tracePt t="2730" x="5751513" y="2268538"/>
          <p14:tracePt t="2743" x="5599113" y="2251075"/>
          <p14:tracePt t="2756" x="5465763" y="2251075"/>
          <p14:tracePt t="2770" x="5348288" y="2251075"/>
          <p14:tracePt t="2786" x="5197475" y="2276475"/>
          <p14:tracePt t="2803" x="4973638" y="2357438"/>
          <p14:tracePt t="2820" x="4884738" y="2419350"/>
          <p14:tracePt t="2836" x="4822825" y="2473325"/>
          <p14:tracePt t="2853" x="4660900" y="2643188"/>
          <p14:tracePt t="2871" x="4589463" y="2759075"/>
          <p14:tracePt t="2887" x="4527550" y="2857500"/>
          <p14:tracePt t="2903" x="4483100" y="3054350"/>
          <p14:tracePt t="2921" x="4473575" y="3125788"/>
          <p14:tracePt t="2937" x="4465638" y="3205163"/>
          <p14:tracePt t="2953" x="4465638" y="3303588"/>
          <p14:tracePt t="2970" x="4465638" y="3446463"/>
          <p14:tracePt t="2987" x="4465638" y="3473450"/>
          <p14:tracePt t="3003" x="4465638" y="3490913"/>
          <p14:tracePt t="3020" x="4465638" y="3509963"/>
          <p14:tracePt t="3037" x="4473575" y="3490913"/>
          <p14:tracePt t="3086" x="4491038" y="3419475"/>
          <p14:tracePt t="3100" x="4545013" y="3241675"/>
          <p14:tracePt t="3112" x="4670425" y="2938463"/>
          <p14:tracePt t="3125" x="4840288" y="2608263"/>
          <p14:tracePt t="3138" x="4973638" y="2374900"/>
          <p14:tracePt t="3153" x="5089525" y="2205038"/>
          <p14:tracePt t="3170" x="5197475" y="2071688"/>
          <p14:tracePt t="3187" x="5375275" y="1919288"/>
          <p14:tracePt t="3203" x="5510213" y="1847850"/>
          <p14:tracePt t="3220" x="5688013" y="1785938"/>
          <p14:tracePt t="3236" x="6072188" y="1731963"/>
          <p14:tracePt t="3254" x="6224588" y="1731963"/>
          <p14:tracePt t="3270" x="6357938" y="1741488"/>
          <p14:tracePt t="3287" x="6554788" y="1822450"/>
          <p14:tracePt t="3304" x="6608763" y="1866900"/>
          <p14:tracePt t="3320" x="6653213" y="1911350"/>
          <p14:tracePt t="3336" x="6688138" y="1965325"/>
          <p14:tracePt t="3354" x="6724650" y="2044700"/>
          <p14:tracePt t="3370" x="6724650" y="2062163"/>
          <p14:tracePt t="3386" x="6715125" y="2089150"/>
          <p14:tracePt t="3404" x="6670675" y="2108200"/>
          <p14:tracePt t="3420" x="6589713" y="2116138"/>
          <p14:tracePt t="3436" x="6456363" y="2116138"/>
          <p14:tracePt t="3453" x="6197600" y="2116138"/>
          <p14:tracePt t="3470" x="6000750" y="2116138"/>
          <p14:tracePt t="3486" x="5830888" y="2116138"/>
          <p14:tracePt t="3503" x="5438775" y="2214563"/>
          <p14:tracePt t="3520" x="5286375" y="2295525"/>
          <p14:tracePt t="3536" x="5133975" y="2401888"/>
          <p14:tracePt t="3553" x="4830763" y="2697163"/>
          <p14:tracePt t="3571" x="4751388" y="2813050"/>
          <p14:tracePt t="3586" x="4697413" y="2911475"/>
          <p14:tracePt t="3603" x="4652963" y="3009900"/>
          <p14:tracePt t="3620" x="4625975" y="3125788"/>
          <p14:tracePt t="3637" x="4625975" y="3152775"/>
          <p14:tracePt t="3653" x="4625975" y="3160713"/>
          <p14:tracePt t="3670" x="4625975" y="3179763"/>
          <p14:tracePt t="3687" x="4625975" y="3170238"/>
          <p14:tracePt t="3776" x="4652963" y="3125788"/>
          <p14:tracePt t="3787" x="4724400" y="3044825"/>
          <p14:tracePt t="3799" x="4813300" y="2955925"/>
          <p14:tracePt t="3813" x="4956175" y="2840038"/>
          <p14:tracePt t="3825" x="5126038" y="2741613"/>
          <p14:tracePt t="3839" x="5286375" y="2633663"/>
          <p14:tracePt t="3853" x="5456238" y="2589213"/>
          <p14:tracePt t="3870" x="5599113" y="2562225"/>
          <p14:tracePt t="3887" x="5768975" y="2571750"/>
          <p14:tracePt t="3904" x="5803900" y="2598738"/>
          <p14:tracePt t="3920" x="5830888" y="2616200"/>
          <p14:tracePt t="3937" x="5848350" y="2643188"/>
          <p14:tracePt t="3954" x="5848350" y="2652713"/>
          <p14:tracePt t="3970" x="5830888" y="2670175"/>
          <p14:tracePt t="3992" x="5751513" y="2714625"/>
          <p14:tracePt t="4004" x="5653088" y="2759075"/>
          <p14:tracePt t="4020" x="5510213" y="2840038"/>
          <p14:tracePt t="4037" x="5224463" y="3081338"/>
          <p14:tracePt t="4054" x="5108575" y="3187700"/>
          <p14:tracePt t="4070" x="5037138" y="3276600"/>
          <p14:tracePt t="4087" x="4991100" y="3348038"/>
          <p14:tracePt t="4103" x="4965700" y="3384550"/>
          <p14:tracePt t="4120" x="4965700" y="3394075"/>
          <p14:tracePt t="4136" x="4965700" y="3402013"/>
          <p14:tracePt t="4153" x="4965700" y="3394075"/>
          <p14:tracePt t="4537" x="4965700" y="3375025"/>
          <p14:tracePt t="4551" x="4965700" y="3348038"/>
          <p14:tracePt t="4563" x="4965700" y="3313113"/>
          <p14:tracePt t="4576" x="4965700" y="3286125"/>
          <p14:tracePt t="4589" x="4983163" y="3259138"/>
          <p14:tracePt t="4603" x="4991100" y="3241675"/>
          <p14:tracePt t="4620" x="5037138" y="3205163"/>
          <p14:tracePt t="4637" x="5303838" y="3027363"/>
          <p14:tracePt t="4654" x="5608638" y="2867025"/>
          <p14:tracePt t="4670" x="5884863" y="2741613"/>
          <p14:tracePt t="4687" x="6224588" y="2608263"/>
          <p14:tracePt t="4704" x="6330950" y="2581275"/>
          <p14:tracePt t="4720" x="6419850" y="2554288"/>
          <p14:tracePt t="4737" x="6500813" y="2544763"/>
          <p14:tracePt t="4753" x="6626225" y="2527300"/>
          <p14:tracePt t="4771" x="6688138" y="2527300"/>
          <p14:tracePt t="4787" x="6724650" y="2527300"/>
          <p14:tracePt t="4803" x="6796088" y="2527300"/>
          <p14:tracePt t="4820" x="6823075" y="2527300"/>
          <p14:tracePt t="4837" x="6840538" y="2536825"/>
          <p14:tracePt t="4853" x="6875463" y="2554288"/>
          <p14:tracePt t="4870" x="6884988" y="2562225"/>
          <p14:tracePt t="4887" x="6902450" y="2562225"/>
          <p14:tracePt t="4903" x="6919913" y="2589213"/>
          <p14:tracePt t="4921" x="6919913" y="2608263"/>
          <p14:tracePt t="4936" x="6938963" y="2625725"/>
          <p14:tracePt t="4953" x="6946900" y="2670175"/>
          <p14:tracePt t="4971" x="6946900" y="2679700"/>
          <p14:tracePt t="4986" x="6946900" y="2697163"/>
          <p14:tracePt t="5003" x="6946900" y="2705100"/>
          <p14:tracePt t="5021" x="6938963" y="2705100"/>
          <p14:tracePt t="5048" x="6911975" y="2697163"/>
          <p14:tracePt t="5072" x="6875463" y="2670175"/>
          <p14:tracePt t="5086" x="6796088" y="2598738"/>
          <p14:tracePt t="5099" x="6697663" y="2509838"/>
          <p14:tracePt t="5111" x="6608763" y="2419350"/>
          <p14:tracePt t="5123" x="6537325" y="2347913"/>
          <p14:tracePt t="5138" x="6446838" y="2286000"/>
          <p14:tracePt t="5153" x="6375400" y="2241550"/>
          <p14:tracePt t="5170" x="6276975" y="2197100"/>
          <p14:tracePt t="5188" x="6251575" y="2197100"/>
          <p14:tracePt t="5203" x="6224588" y="2197100"/>
          <p14:tracePt t="5220" x="6205538" y="2197100"/>
          <p14:tracePt t="5237" x="6188075" y="2197100"/>
          <p14:tracePt t="5254" x="6180138" y="2197100"/>
          <p14:tracePt t="5270" x="6188075" y="2197100"/>
          <p14:tracePt t="5379" x="6215063" y="2197100"/>
          <p14:tracePt t="5391" x="6251575" y="2197100"/>
          <p14:tracePt t="5404" x="6303963" y="2214563"/>
          <p14:tracePt t="5417" x="6367463" y="2251075"/>
          <p14:tracePt t="5430" x="6438900" y="2312988"/>
          <p14:tracePt t="5442" x="6527800" y="2401888"/>
          <p14:tracePt t="5455" x="6608763" y="2509838"/>
          <p14:tracePt t="5470" x="6680200" y="2608263"/>
          <p14:tracePt t="5487" x="6715125" y="2687638"/>
          <p14:tracePt t="5503" x="6759575" y="2776538"/>
          <p14:tracePt t="5520" x="6769100" y="2795588"/>
          <p14:tracePt t="5537" x="6769100" y="2803525"/>
          <p14:tracePt t="5553" x="6769100" y="2813050"/>
          <p14:tracePt t="5570" x="6759575" y="2795588"/>
          <p14:tracePt t="5622" x="6688138" y="2741613"/>
          <p14:tracePt t="5634" x="6589713" y="2660650"/>
          <p14:tracePt t="5651" x="6438900" y="2544763"/>
          <p14:tracePt t="5659" x="6259513" y="2411413"/>
          <p14:tracePt t="5671" x="6153150" y="2322513"/>
          <p14:tracePt t="5687" x="6089650" y="2259013"/>
          <p14:tracePt t="5703" x="6037263" y="2214563"/>
          <p14:tracePt t="5720" x="5991225" y="2179638"/>
          <p14:tracePt t="5737" x="5991225" y="2170113"/>
          <p14:tracePt t="5753" x="5991225" y="2160588"/>
          <p14:tracePt t="5770" x="6010275" y="2160588"/>
          <p14:tracePt t="5812" x="6062663" y="2160588"/>
          <p14:tracePt t="5823" x="6126163" y="2214563"/>
          <p14:tracePt t="5837" x="6188075" y="2251075"/>
          <p14:tracePt t="5849" x="6232525" y="2295525"/>
          <p14:tracePt t="5863" x="6276975" y="2330450"/>
          <p14:tracePt t="5875" x="6313488" y="2347913"/>
          <p14:tracePt t="5888" x="6313488" y="2366963"/>
          <p14:tracePt t="5903" x="6330950" y="2374900"/>
          <p14:tracePt t="5920" x="6330950" y="2384425"/>
          <p14:tracePt t="5936" x="6340475" y="2384425"/>
          <p14:tracePt t="5953" x="6303963" y="2347913"/>
          <p14:tracePt t="6041" x="6259513" y="2322513"/>
          <p14:tracePt t="6053" x="6232525" y="2276475"/>
          <p14:tracePt t="6068" x="6170613" y="2241550"/>
          <p14:tracePt t="6079" x="6153150" y="2224088"/>
          <p14:tracePt t="6092" x="6143625" y="2197100"/>
          <p14:tracePt t="6104" x="6134100" y="2187575"/>
          <p14:tracePt t="6120" x="6126163" y="2179638"/>
          <p14:tracePt t="6137" x="6143625" y="2187575"/>
          <p14:tracePt t="6219" x="6188075" y="2224088"/>
          <p14:tracePt t="6232" x="6259513" y="2268538"/>
          <p14:tracePt t="6244" x="6313488" y="2312988"/>
          <p14:tracePt t="6260" x="6367463" y="2357438"/>
          <p14:tracePt t="6272" x="6429375" y="2419350"/>
          <p14:tracePt t="6287" x="6491288" y="2482850"/>
          <p14:tracePt t="6303" x="6581775" y="2589213"/>
          <p14:tracePt t="6321" x="6608763" y="2633663"/>
          <p14:tracePt t="6337" x="6634163" y="2687638"/>
          <p14:tracePt t="6354" x="6643688" y="2714625"/>
          <p14:tracePt t="6370" x="6661150" y="2759075"/>
          <p14:tracePt t="6387" x="6661150" y="2768600"/>
          <p14:tracePt t="6403" x="6661150" y="2776538"/>
          <p14:tracePt t="6420" x="6670675" y="2795588"/>
          <p14:tracePt t="6436" x="6670675" y="2803525"/>
          <p14:tracePt t="6463" x="6661150" y="2795588"/>
          <p14:tracePt t="6537" x="6616700" y="2724150"/>
          <p14:tracePt t="6551" x="6545263" y="2633663"/>
          <p14:tracePt t="6564" x="6473825" y="2544763"/>
          <p14:tracePt t="6577" x="6384925" y="2465388"/>
          <p14:tracePt t="6588" x="6348413" y="2411413"/>
          <p14:tracePt t="6603" x="6303963" y="2384425"/>
          <p14:tracePt t="6620" x="6303963" y="2366963"/>
          <p14:tracePt t="6637" x="6286500" y="2347913"/>
          <p14:tracePt t="6656" x="6303963" y="2347913"/>
          <p14:tracePt t="6715" x="6348413" y="2347913"/>
          <p14:tracePt t="6729" x="6411913" y="2374900"/>
          <p14:tracePt t="6742" x="6483350" y="2419350"/>
          <p14:tracePt t="6754" x="6554788" y="2465388"/>
          <p14:tracePt t="6766" x="6626225" y="2517775"/>
          <p14:tracePt t="6780" x="6688138" y="2581275"/>
          <p14:tracePt t="6792" x="6742113" y="2633663"/>
          <p14:tracePt t="6804" x="6777038" y="2687638"/>
          <p14:tracePt t="6820" x="6813550" y="2724150"/>
          <p14:tracePt t="6837" x="6831013" y="2751138"/>
          <p14:tracePt t="6853" x="6831013" y="2768600"/>
          <p14:tracePt t="6870" x="6831013" y="2759075"/>
          <p14:tracePt t="6945" x="6804025" y="2741613"/>
          <p14:tracePt t="6957" x="6769100" y="2697163"/>
          <p14:tracePt t="6972" x="6732588" y="2670175"/>
          <p14:tracePt t="6983" x="6715125" y="2633663"/>
          <p14:tracePt t="6996" x="6697663" y="2625725"/>
          <p14:tracePt t="7009" x="6697663" y="2616200"/>
          <p14:tracePt t="7021" x="6688138" y="2616200"/>
          <p14:tracePt t="7037" x="6688138" y="2643188"/>
          <p14:tracePt t="7111" x="6688138" y="2705100"/>
          <p14:tracePt t="7123" x="6688138" y="2751138"/>
          <p14:tracePt t="7135" x="6697663" y="2786063"/>
          <p14:tracePt t="7149" x="6697663" y="2813050"/>
          <p14:tracePt t="7161" x="6697663" y="2822575"/>
          <p14:tracePt t="7186" x="6697663" y="2830513"/>
          <p14:tracePt t="7200" x="6697663" y="2847975"/>
          <p14:tracePt t="7467" x="6697663" y="2867025"/>
          <p14:tracePt t="7480" x="6705600" y="2901950"/>
          <p14:tracePt t="7492" x="6724650" y="2965450"/>
          <p14:tracePt t="7504" x="6751638" y="3062288"/>
          <p14:tracePt t="7521" x="6777038" y="3152775"/>
          <p14:tracePt t="7536" x="6804025" y="3232150"/>
          <p14:tracePt t="7553" x="6858000" y="3394075"/>
          <p14:tracePt t="7570" x="6875463" y="3455988"/>
          <p14:tracePt t="7586" x="6884988" y="3517900"/>
          <p14:tracePt t="7603" x="6894513" y="3554413"/>
          <p14:tracePt t="7619" x="6902450" y="3581400"/>
          <p14:tracePt t="7636" x="6902450" y="3589338"/>
          <p14:tracePt t="7653" x="6911975" y="3589338"/>
          <p14:tracePt t="7669" x="6919913" y="3608388"/>
          <p14:tracePt t="8015" x="6946900" y="3633788"/>
          <p14:tracePt t="8028" x="6983413" y="3660775"/>
          <p14:tracePt t="8039" x="7045325" y="3724275"/>
          <p14:tracePt t="8054" x="7108825" y="3795713"/>
          <p14:tracePt t="8065" x="7153275" y="3867150"/>
          <p14:tracePt t="8078" x="7180263" y="3911600"/>
          <p14:tracePt t="8091" x="7224713" y="3983038"/>
          <p14:tracePt t="8105" x="7242175" y="4017963"/>
          <p14:tracePt t="8120" x="7259638" y="4062413"/>
          <p14:tracePt t="8137" x="7269163" y="4108450"/>
          <p14:tracePt t="8154" x="7269163" y="4116388"/>
          <p14:tracePt t="8170" x="7277100" y="4125913"/>
          <p14:tracePt t="8187" x="7277100" y="4133850"/>
          <p14:tracePt t="8204" x="7286625" y="4143375"/>
          <p14:tracePt t="8232" x="7296150" y="4143375"/>
          <p14:tracePt t="8333" x="7304088" y="4143375"/>
          <p14:tracePt t="8358" x="7313613" y="4143375"/>
          <p14:tracePt t="8383" x="7313613" y="4125913"/>
          <p14:tracePt t="8396" x="7323138" y="4108450"/>
          <p14:tracePt t="8410" x="7323138" y="4081463"/>
          <p14:tracePt t="8421" x="7331075" y="4044950"/>
          <p14:tracePt t="8437" x="7331075" y="3990975"/>
          <p14:tracePt t="8454" x="7331075" y="3956050"/>
          <p14:tracePt t="8470" x="7331075" y="3902075"/>
          <p14:tracePt t="8487" x="7331075" y="3894138"/>
          <p14:tracePt t="8503" x="7331075" y="3884613"/>
          <p14:tracePt t="8520" x="7331075" y="3875088"/>
          <p14:tracePt t="8538" x="7331075" y="3867150"/>
          <p14:tracePt t="8553" x="7331075" y="3875088"/>
          <p14:tracePt t="8677" x="7331075" y="3884613"/>
          <p14:tracePt t="8704" x="7331075" y="3902075"/>
          <p14:tracePt t="8714" x="7331075" y="3911600"/>
          <p14:tracePt t="8728" x="7331075" y="3929063"/>
          <p14:tracePt t="8742" x="7323138" y="3965575"/>
          <p14:tracePt t="8754" x="7313613" y="4010025"/>
          <p14:tracePt t="8770" x="7304088" y="4037013"/>
          <p14:tracePt t="8787" x="7286625" y="4089400"/>
          <p14:tracePt t="8803" x="7224713" y="4170363"/>
          <p14:tracePt t="8820" x="7180263" y="4232275"/>
          <p14:tracePt t="8837" x="7116763" y="4303713"/>
          <p14:tracePt t="8853" x="6956425" y="4473575"/>
          <p14:tracePt t="8870" x="6875463" y="4554538"/>
          <p14:tracePt t="8887" x="6804025" y="4625975"/>
          <p14:tracePt t="8903" x="6670675" y="4705350"/>
          <p14:tracePt t="8920" x="6653213" y="4724400"/>
          <p14:tracePt t="8937" x="6626225" y="4741863"/>
          <p14:tracePt t="8953" x="6616700" y="4751388"/>
          <p14:tracePt t="8970" x="6616700" y="4741863"/>
          <p14:tracePt t="9058" x="6653213" y="4697413"/>
          <p14:tracePt t="9071" x="6724650" y="4608513"/>
          <p14:tracePt t="9083" x="6823075" y="4491038"/>
          <p14:tracePt t="9097" x="6946900" y="4295775"/>
          <p14:tracePt t="9109" x="7062788" y="4081463"/>
          <p14:tracePt t="9121" x="7126288" y="3911600"/>
          <p14:tracePt t="9137" x="7161213" y="3776663"/>
          <p14:tracePt t="9153" x="7180263" y="3687763"/>
          <p14:tracePt t="9170" x="7180263" y="3608388"/>
          <p14:tracePt t="9187" x="7180263" y="3589338"/>
          <p14:tracePt t="9203" x="7180263" y="3581400"/>
          <p14:tracePt t="9220" x="7180263" y="3571875"/>
          <p14:tracePt t="9238" x="7170738" y="3581400"/>
          <p14:tracePt t="9328" x="7170738" y="3608388"/>
          <p14:tracePt t="9338" x="7161213" y="3652838"/>
          <p14:tracePt t="9353" x="7134225" y="3714750"/>
          <p14:tracePt t="9365" x="7099300" y="3795713"/>
          <p14:tracePt t="9376" x="7054850" y="3911600"/>
          <p14:tracePt t="9389" x="6973888" y="4054475"/>
          <p14:tracePt t="9404" x="6902450" y="4214813"/>
          <p14:tracePt t="9420" x="6840538" y="4330700"/>
          <p14:tracePt t="9437" x="6759575" y="4456113"/>
          <p14:tracePt t="9456" x="6732588" y="4483100"/>
          <p14:tracePt t="9470" x="6705600" y="4500563"/>
          <p14:tracePt t="9487" x="6589713" y="4581525"/>
          <p14:tracePt t="9504" x="6518275" y="4633913"/>
          <p14:tracePt t="9520" x="6438900" y="4697413"/>
          <p14:tracePt t="9537" x="6367463" y="4751388"/>
          <p14:tracePt t="9554" x="6269038" y="4840288"/>
          <p14:tracePt t="9571" x="6242050" y="4857750"/>
          <p14:tracePt t="9587" x="6232525" y="4867275"/>
          <p14:tracePt t="9603" x="6224588" y="4875213"/>
          <p14:tracePt t="9620" x="6224588" y="4867275"/>
          <p14:tracePt t="9659" x="6259513" y="4822825"/>
          <p14:tracePt t="9671" x="6384925" y="4697413"/>
          <p14:tracePt t="9683" x="6562725" y="4473575"/>
          <p14:tracePt t="9695" x="6759575" y="4241800"/>
          <p14:tracePt t="9708" x="6875463" y="4071938"/>
          <p14:tracePt t="9723" x="6946900" y="3973513"/>
          <p14:tracePt t="9737" x="7000875" y="3894138"/>
          <p14:tracePt t="9753" x="7018338" y="3848100"/>
          <p14:tracePt t="9753" x="7037388" y="3830638"/>
          <p14:tracePt t="9772" x="7037388" y="3822700"/>
          <p14:tracePt t="9787" x="7037388" y="3813175"/>
          <p14:tracePt t="9804" x="7037388" y="3822700"/>
          <p14:tracePt t="9899" x="7018338" y="3875088"/>
          <p14:tracePt t="9912" x="6983413" y="3973513"/>
          <p14:tracePt t="9925" x="6894513" y="4152900"/>
          <p14:tracePt t="9937" x="6796088" y="4384675"/>
          <p14:tracePt t="9953" x="6688138" y="4545013"/>
          <p14:tracePt t="9970" x="6581775" y="4705350"/>
          <p14:tracePt t="9988" x="6562725" y="4724400"/>
          <p14:tracePt t="10003" x="6554788" y="4732338"/>
          <p14:tracePt t="10020" x="6545263" y="4732338"/>
          <p14:tracePt t="10037" x="6545263" y="4724400"/>
          <p14:tracePt t="10065" x="6545263" y="4652963"/>
          <p14:tracePt t="10078" x="6589713" y="4572000"/>
          <p14:tracePt t="10091" x="6634163" y="4429125"/>
          <p14:tracePt t="10104" x="6697663" y="4232275"/>
          <p14:tracePt t="10120" x="6742113" y="4081463"/>
          <p14:tracePt t="10137" x="6831013" y="3830638"/>
          <p14:tracePt t="10154" x="6867525" y="3714750"/>
          <p14:tracePt t="10170" x="6919913" y="3589338"/>
          <p14:tracePt t="10187" x="7010400" y="3465513"/>
          <p14:tracePt t="10187" x="7099300" y="3357563"/>
          <p14:tracePt t="10205" x="7180263" y="3268663"/>
          <p14:tracePt t="10220" x="7269163" y="3187700"/>
          <p14:tracePt t="10237" x="7323138" y="3143250"/>
          <p14:tracePt t="10253" x="7402513" y="3098800"/>
          <p14:tracePt t="10272" x="7419975" y="3098800"/>
          <p14:tracePt t="10287" x="7446963" y="3098800"/>
          <p14:tracePt t="10303" x="7483475" y="3098800"/>
          <p14:tracePt t="10321" x="7500938" y="3098800"/>
          <p14:tracePt t="10337" x="7518400" y="3125788"/>
          <p14:tracePt t="10354" x="7554913" y="3170238"/>
          <p14:tracePt t="10370" x="7634288" y="3303588"/>
          <p14:tracePt t="10387" x="7670800" y="3357563"/>
          <p14:tracePt t="10404" x="7742238" y="3482975"/>
          <p14:tracePt t="10421" x="7769225" y="3536950"/>
          <p14:tracePt t="10437" x="7796213" y="3598863"/>
          <p14:tracePt t="10454" x="7823200" y="3679825"/>
          <p14:tracePt t="10470" x="7831138" y="3813175"/>
          <p14:tracePt t="10487" x="7831138" y="3867150"/>
          <p14:tracePt t="10503" x="7813675" y="3938588"/>
          <p14:tracePt t="10520" x="7769225" y="4017963"/>
          <p14:tracePt t="10537" x="7751763" y="4037013"/>
          <p14:tracePt t="10553" x="7715250" y="4071938"/>
          <p14:tracePt t="10569" x="7634288" y="4125913"/>
          <p14:tracePt t="10588" x="7589838" y="4152900"/>
          <p14:tracePt t="10603" x="7537450" y="4179888"/>
          <p14:tracePt t="10620" x="7446963" y="4224338"/>
          <p14:tracePt t="10638" x="7394575" y="4232275"/>
          <p14:tracePt t="10653" x="7323138" y="4251325"/>
          <p14:tracePt t="10670" x="7180263" y="4251325"/>
          <p14:tracePt t="10689" x="7099300" y="4251325"/>
          <p14:tracePt t="10703" x="7000875" y="4241800"/>
          <p14:tracePt t="10720" x="6911975" y="4205288"/>
          <p14:tracePt t="10737" x="6796088" y="4143375"/>
          <p14:tracePt t="10754" x="6751638" y="4116388"/>
          <p14:tracePt t="10770" x="6724650" y="4098925"/>
          <p14:tracePt t="10787" x="6688138" y="4044950"/>
          <p14:tracePt t="10804" x="6680200" y="4027488"/>
          <p14:tracePt t="10820" x="6680200" y="4017963"/>
          <p14:tracePt t="10837" x="6680200" y="4010025"/>
          <p14:tracePt t="10854" x="6705600" y="4010025"/>
          <p14:tracePt t="10904" x="6751638" y="4010025"/>
          <p14:tracePt t="10917" x="6840538" y="4010025"/>
          <p14:tracePt t="10931" x="6919913" y="4010025"/>
          <p14:tracePt t="10943" x="7010400" y="4010025"/>
          <p14:tracePt t="10956" x="7099300" y="4010025"/>
          <p14:tracePt t="10970" x="7180263" y="4010025"/>
          <p14:tracePt t="10987" x="7242175" y="3990975"/>
          <p14:tracePt t="11003" x="7358063" y="3929063"/>
          <p14:tracePt t="11020" x="7429500" y="3875088"/>
          <p14:tracePt t="11037" x="7545388" y="3732213"/>
          <p14:tracePt t="11053" x="7724775" y="3322638"/>
          <p14:tracePt t="11073" x="7724775" y="3179763"/>
          <p14:tracePt t="11087" x="7724775" y="3081338"/>
          <p14:tracePt t="11103" x="7705725" y="3009900"/>
          <p14:tracePt t="11121" x="7634288" y="2938463"/>
          <p14:tracePt t="11137" x="7608888" y="2919413"/>
          <p14:tracePt t="11153" x="7562850" y="2901950"/>
          <p14:tracePt t="11170" x="7545388" y="2894013"/>
          <p14:tracePt t="11187" x="7518400" y="2884488"/>
          <p14:tracePt t="11204" x="7510463" y="2894013"/>
          <p14:tracePt t="11288" x="7510463" y="2928938"/>
          <p14:tracePt t="11300" x="7510463" y="3000375"/>
          <p14:tracePt t="11313" x="7510463" y="3089275"/>
          <p14:tracePt t="11325" x="7510463" y="3197225"/>
          <p14:tracePt t="11338" x="7500938" y="3330575"/>
          <p14:tracePt t="11354" x="7473950" y="3446463"/>
          <p14:tracePt t="11370" x="7429500" y="3544888"/>
          <p14:tracePt t="11387" x="7358063" y="3670300"/>
          <p14:tracePt t="11404" x="7304088" y="3714750"/>
          <p14:tracePt t="11420" x="7224713" y="3759200"/>
          <p14:tracePt t="11437" x="7081838" y="3813175"/>
          <p14:tracePt t="11454" x="7000875" y="3840163"/>
          <p14:tracePt t="11470" x="6956425" y="3840163"/>
          <p14:tracePt t="11487" x="6902450" y="3840163"/>
          <p14:tracePt t="11504" x="6884988" y="3840163"/>
          <p14:tracePt t="11520" x="6875463" y="3840163"/>
          <p14:tracePt t="11541" x="6884988" y="3840163"/>
          <p14:tracePt t="11643" x="6894513" y="3840163"/>
          <p14:tracePt t="11656" x="6919913" y="3795713"/>
          <p14:tracePt t="11668" x="6956425" y="3697288"/>
          <p14:tracePt t="11682" x="7000875" y="3544888"/>
          <p14:tracePt t="11696" x="7018338" y="3295650"/>
          <p14:tracePt t="11707" x="7018338" y="3054350"/>
          <p14:tracePt t="11720" x="7000875" y="2840038"/>
          <p14:tracePt t="11737" x="6965950" y="2751138"/>
          <p14:tracePt t="11753" x="6911975" y="2608263"/>
          <p14:tracePt t="11772" x="6902450" y="2589213"/>
          <p14:tracePt t="11787" x="6894513" y="2581275"/>
          <p14:tracePt t="11804" x="6894513" y="2616200"/>
          <p14:tracePt t="11873" x="6956425" y="2679700"/>
          <p14:tracePt t="11885" x="7027863" y="2795588"/>
          <p14:tracePt t="11900" x="7134225" y="2990850"/>
          <p14:tracePt t="11913" x="7232650" y="3197225"/>
          <p14:tracePt t="11923" x="7286625" y="3394075"/>
          <p14:tracePt t="11937" x="7313613" y="3500438"/>
          <p14:tracePt t="11953" x="7313613" y="3581400"/>
          <p14:tracePt t="11970" x="7313613" y="3687763"/>
          <p14:tracePt t="11988" x="7304088" y="3724275"/>
          <p14:tracePt t="12003" x="7286625" y="3741738"/>
          <p14:tracePt t="12020" x="7259638" y="3759200"/>
          <p14:tracePt t="12037" x="7170738" y="3803650"/>
          <p14:tracePt t="12054" x="7134225" y="3803650"/>
          <p14:tracePt t="12070" x="7099300" y="3813175"/>
          <p14:tracePt t="12087" x="7072313" y="3813175"/>
          <p14:tracePt t="12104" x="7054850" y="3813175"/>
          <p14:tracePt t="12120" x="7045325" y="3813175"/>
          <p14:tracePt t="16526" x="7037388" y="3813175"/>
          <p14:tracePt t="17068" x="7010400" y="3813175"/>
          <p14:tracePt t="17081" x="6965950" y="3813175"/>
          <p14:tracePt t="17093" x="6884988" y="3813175"/>
          <p14:tracePt t="17105" x="6751638" y="3813175"/>
          <p14:tracePt t="17120" x="6581775" y="3786188"/>
          <p14:tracePt t="17137" x="6402388" y="3768725"/>
          <p14:tracePt t="17154" x="6180138" y="3741738"/>
          <p14:tracePt t="17170" x="6134100" y="3732213"/>
          <p14:tracePt t="17187" x="6108700" y="3732213"/>
          <p14:tracePt t="17204" x="6089650" y="3732213"/>
          <p14:tracePt t="17220" x="6081713" y="3732213"/>
          <p14:tracePt t="17237" x="6081713" y="3741738"/>
          <p14:tracePt t="17309" x="6081713" y="3751263"/>
          <p14:tracePt t="17322" x="6081713" y="3759200"/>
          <p14:tracePt t="17551" x="6081713" y="3776663"/>
          <p14:tracePt t="17563" x="6062663" y="3786188"/>
          <p14:tracePt t="17576" x="6062663" y="3803650"/>
          <p14:tracePt t="17589" x="6054725" y="3822700"/>
          <p14:tracePt t="17604" x="6037263" y="3840163"/>
          <p14:tracePt t="17620" x="6037263" y="3867150"/>
          <p14:tracePt t="17637" x="6018213" y="3919538"/>
          <p14:tracePt t="17654" x="6010275" y="3938588"/>
          <p14:tracePt t="17670" x="6010275" y="3965575"/>
          <p14:tracePt t="17687" x="6000750" y="4027488"/>
          <p14:tracePt t="17704" x="5991225" y="4054475"/>
          <p14:tracePt t="17720" x="5991225" y="4081463"/>
          <p14:tracePt t="17737" x="5991225" y="4143375"/>
          <p14:tracePt t="17755" x="5991225" y="4179888"/>
          <p14:tracePt t="17771" x="5991225" y="4214813"/>
          <p14:tracePt t="17787" x="5991225" y="4241800"/>
          <p14:tracePt t="17804" x="5991225" y="4286250"/>
          <p14:tracePt t="17821" x="5991225" y="4303713"/>
          <p14:tracePt t="17837" x="5991225" y="4313238"/>
          <p14:tracePt t="18021" x="5983288" y="4340225"/>
          <p14:tracePt t="18034" x="5965825" y="4394200"/>
          <p14:tracePt t="18048" x="5946775" y="4456113"/>
          <p14:tracePt t="18059" x="5929313" y="4518025"/>
          <p14:tracePt t="18072" x="5919788" y="4589463"/>
          <p14:tracePt t="18087" x="5911850" y="4652963"/>
          <p14:tracePt t="18104" x="5902325" y="4724400"/>
          <p14:tracePt t="18120" x="5902325" y="4822825"/>
          <p14:tracePt t="18137" x="5902325" y="4875213"/>
          <p14:tracePt t="18154" x="5902325" y="4902200"/>
          <p14:tracePt t="18170" x="5902325" y="4956175"/>
          <p14:tracePt t="18188" x="5902325" y="4983163"/>
          <p14:tracePt t="18204" x="5894388" y="5000625"/>
          <p14:tracePt t="18220" x="5875338" y="5037138"/>
          <p14:tracePt t="18239" x="5875338" y="5054600"/>
          <p14:tracePt t="18254" x="5867400" y="5054600"/>
          <p14:tracePt t="18270" x="5857875" y="5062538"/>
          <p14:tracePt t="18289" x="5857875" y="5072063"/>
          <p14:tracePt t="18378" x="5848350" y="5081588"/>
          <p14:tracePt t="18391" x="5830888" y="5089525"/>
          <p14:tracePt t="18417" x="5822950" y="5099050"/>
          <p14:tracePt t="18442" x="5813425" y="5108575"/>
          <p14:tracePt t="18467" x="5813425" y="5116513"/>
          <p14:tracePt t="18507" x="5803900" y="5116513"/>
          <p14:tracePt t="18594" x="5803900" y="5108575"/>
          <p14:tracePt t="18645" x="5803900" y="5099050"/>
          <p14:tracePt t="18657" x="5803900" y="5089525"/>
          <p14:tracePt t="18671" x="5822950" y="5072063"/>
          <p14:tracePt t="18684" x="5830888" y="5045075"/>
          <p14:tracePt t="18697" x="5867400" y="5000625"/>
          <p14:tracePt t="18710" x="5911850" y="4911725"/>
          <p14:tracePt t="18722" x="5956300" y="4813300"/>
          <p14:tracePt t="18737" x="5991225" y="4751388"/>
          <p14:tracePt t="18754" x="6010275" y="4697413"/>
          <p14:tracePt t="18770" x="6018213" y="4652963"/>
          <p14:tracePt t="18787" x="6018213" y="4643438"/>
          <p14:tracePt t="18804" x="6018213" y="4633913"/>
          <p14:tracePt t="18820" x="6018213" y="4643438"/>
          <p14:tracePt t="18874" x="6010275" y="4679950"/>
          <p14:tracePt t="18888" x="6000750" y="4741863"/>
          <p14:tracePt t="18901" x="5973763" y="4822825"/>
          <p14:tracePt t="18914" x="5956300" y="4946650"/>
          <p14:tracePt t="18927" x="5919788" y="5054600"/>
          <p14:tracePt t="18938" x="5894388" y="5126038"/>
          <p14:tracePt t="18954" x="5867400" y="5197475"/>
          <p14:tracePt t="18970" x="5848350" y="5224463"/>
          <p14:tracePt t="18987" x="5830888" y="5251450"/>
          <p14:tracePt t="19004" x="5830888" y="5259388"/>
          <p14:tracePt t="19020" x="5822950" y="5268913"/>
          <p14:tracePt t="19037" x="5795963" y="5286375"/>
          <p14:tracePt t="19054" x="5768975" y="5295900"/>
          <p14:tracePt t="19070" x="5759450" y="5295900"/>
          <p14:tracePt t="19087" x="5732463" y="5303838"/>
          <p14:tracePt t="19105" x="5724525" y="5313363"/>
          <p14:tracePt t="19130" x="5724525" y="5303838"/>
          <p14:tracePt t="19207" x="5724525" y="5276850"/>
          <p14:tracePt t="19219" x="5741988" y="5241925"/>
          <p14:tracePt t="19232" x="5776913" y="5170488"/>
          <p14:tracePt t="19243" x="5803900" y="5108575"/>
          <p14:tracePt t="19256" x="5830888" y="5045075"/>
          <p14:tracePt t="19271" x="5867400" y="4983163"/>
          <p14:tracePt t="19287" x="5884863" y="4919663"/>
          <p14:tracePt t="19304" x="5902325" y="4867275"/>
          <p14:tracePt t="19323" x="5911850" y="4867275"/>
          <p14:tracePt t="19337" x="5911850" y="4857750"/>
          <p14:tracePt t="19354" x="5911850" y="4867275"/>
          <p14:tracePt t="19485" x="5911850" y="4875213"/>
          <p14:tracePt t="19498" x="5894388" y="4902200"/>
          <p14:tracePt t="19513" x="5867400" y="4938713"/>
          <p14:tracePt t="19525" x="5830888" y="4983163"/>
          <p14:tracePt t="19537" x="5786438" y="5027613"/>
          <p14:tracePt t="19554" x="5751513" y="5072063"/>
          <p14:tracePt t="19570" x="5697538" y="5126038"/>
          <p14:tracePt t="19588" x="5680075" y="5133975"/>
          <p14:tracePt t="19604" x="5661025" y="5153025"/>
          <p14:tracePt t="19620" x="5634038" y="5180013"/>
          <p14:tracePt t="19638" x="5616575" y="5180013"/>
          <p14:tracePt t="19654" x="5599113" y="5187950"/>
          <p14:tracePt t="19670" x="5589588" y="5197475"/>
          <p14:tracePt t="19687" x="5581650" y="5197475"/>
          <p14:tracePt t="19704" x="5581650" y="5187950"/>
          <p14:tracePt t="19753" x="5608638" y="5160963"/>
          <p14:tracePt t="19767" x="5670550" y="5108575"/>
          <p14:tracePt t="19779" x="5715000" y="5062538"/>
          <p14:tracePt t="19792" x="5741988" y="5027613"/>
          <p14:tracePt t="19806" x="5776913" y="5000625"/>
          <p14:tracePt t="19820" x="5786438" y="4983163"/>
          <p14:tracePt t="19837" x="5803900" y="4965700"/>
          <p14:tracePt t="19855" x="5813425" y="4965700"/>
          <p14:tracePt t="19870" x="5813425" y="4956175"/>
          <p14:tracePt t="19887" x="5813425" y="4965700"/>
          <p14:tracePt t="20288" x="5813425" y="4973638"/>
          <p14:tracePt t="20301" x="5813425" y="4983163"/>
          <p14:tracePt t="20313" x="5813425" y="4991100"/>
          <p14:tracePt t="20327" x="5795963" y="5018088"/>
          <p14:tracePt t="20339" x="5786438" y="5062538"/>
          <p14:tracePt t="20354" x="5768975" y="5089525"/>
          <p14:tracePt t="20370" x="5751513" y="5143500"/>
          <p14:tracePt t="20387" x="5724525" y="5214938"/>
          <p14:tracePt t="20405" x="5724525" y="5232400"/>
          <p14:tracePt t="20420" x="5715000" y="5251450"/>
          <p14:tracePt t="20437" x="5705475" y="5295900"/>
          <p14:tracePt t="20455" x="5705475" y="5322888"/>
          <p14:tracePt t="20470" x="5705475" y="5357813"/>
          <p14:tracePt t="20487" x="5697538" y="5419725"/>
          <p14:tracePt t="20504" x="5697538" y="5456238"/>
          <p14:tracePt t="20520" x="5697538" y="5500688"/>
          <p14:tracePt t="20537" x="5697538" y="5545138"/>
          <p14:tracePt t="20555" x="5697538" y="5562600"/>
          <p14:tracePt t="20570" x="5697538" y="5589588"/>
          <p14:tracePt t="20587" x="5697538" y="5626100"/>
          <p14:tracePt t="20604" x="5697538" y="5688013"/>
          <p14:tracePt t="20621" x="5688013" y="5724525"/>
          <p14:tracePt t="20637" x="5688013" y="5751513"/>
          <p14:tracePt t="20654" x="5680075" y="5786438"/>
          <p14:tracePt t="20671" x="5680075" y="5795963"/>
          <p14:tracePt t="20695" x="5680075" y="5786438"/>
          <p14:tracePt t="20784" x="5680075" y="5741988"/>
          <p14:tracePt t="20799" x="5670550" y="5680075"/>
          <p14:tracePt t="20811" x="5670550" y="5599113"/>
          <p14:tracePt t="20823" x="5670550" y="5491163"/>
          <p14:tracePt t="20837" x="5670550" y="5384800"/>
          <p14:tracePt t="20854" x="5680075" y="5276850"/>
          <p14:tracePt t="20870" x="5741988" y="5045075"/>
          <p14:tracePt t="20887" x="5776913" y="4938713"/>
          <p14:tracePt t="20904" x="5830888" y="4840288"/>
          <p14:tracePt t="20921" x="5894388" y="4705350"/>
          <p14:tracePt t="20938" x="5919788" y="4670425"/>
          <p14:tracePt t="20954" x="5929313" y="4643438"/>
          <p14:tracePt t="20970" x="5929313" y="4633913"/>
          <p14:tracePt t="20988" x="5929313" y="4660900"/>
          <p14:tracePt t="21077" x="5911850" y="4697413"/>
          <p14:tracePt t="21090" x="5894388" y="4759325"/>
          <p14:tracePt t="21102" x="5867400" y="4830763"/>
          <p14:tracePt t="21115" x="5840413" y="4946650"/>
          <p14:tracePt t="21128" x="5813425" y="5081588"/>
          <p14:tracePt t="21140" x="5795963" y="5187950"/>
          <p14:tracePt t="21154" x="5786438" y="5276850"/>
          <p14:tracePt t="21170" x="5786438" y="5340350"/>
          <p14:tracePt t="21187" x="5776913" y="5384800"/>
          <p14:tracePt t="21205" x="5776913" y="5402263"/>
          <p14:tracePt t="21220" x="5776913" y="5411788"/>
          <p14:tracePt t="21243" x="5786438" y="5411788"/>
          <p14:tracePt t="21586" x="5803900" y="5411788"/>
          <p14:tracePt t="21600" x="5830888" y="5394325"/>
          <p14:tracePt t="21612" x="5857875" y="5394325"/>
          <p14:tracePt t="21625" x="5867400" y="5375275"/>
          <p14:tracePt t="21638" x="5875338" y="5375275"/>
          <p14:tracePt t="21654" x="5884863" y="5367338"/>
          <p14:tracePt t="21670" x="5902325" y="5340350"/>
          <p14:tracePt t="21688" x="5919788" y="5303838"/>
          <p14:tracePt t="21704" x="5929313" y="5259388"/>
          <p14:tracePt t="21720" x="5956300" y="5170488"/>
          <p14:tracePt t="21737" x="5991225" y="5010150"/>
          <p14:tracePt t="21754" x="5991225" y="4973638"/>
          <p14:tracePt t="21770" x="5991225" y="4946650"/>
          <p14:tracePt t="21787" x="5991225" y="4929188"/>
          <p14:tracePt t="21805" x="5991225" y="4919663"/>
          <p14:tracePt t="21820" x="5991225" y="4911725"/>
          <p14:tracePt t="21841" x="5983288" y="4911725"/>
          <p14:tracePt t="21904" x="5973763" y="4911725"/>
          <p14:tracePt t="21931" x="5965825" y="4911725"/>
          <p14:tracePt t="21968" x="5956300" y="4911725"/>
          <p14:tracePt t="22019" x="5946775" y="4911725"/>
          <p14:tracePt t="22033" x="5946775" y="4902200"/>
          <p14:tracePt t="22095" x="5965825" y="4902200"/>
          <p14:tracePt t="22185" x="5991225" y="4919663"/>
          <p14:tracePt t="22198" x="6010275" y="4946650"/>
          <p14:tracePt t="22210" x="6037263" y="4956175"/>
          <p14:tracePt t="22223" x="6054725" y="4983163"/>
          <p14:tracePt t="22237" x="6062663" y="5000625"/>
          <p14:tracePt t="22254" x="6081713" y="5018088"/>
          <p14:tracePt t="22272" x="6108700" y="5089525"/>
          <p14:tracePt t="22288" x="6126163" y="5133975"/>
          <p14:tracePt t="22304" x="6143625" y="5197475"/>
          <p14:tracePt t="22320" x="6161088" y="5303838"/>
          <p14:tracePt t="22338" x="6170613" y="5340350"/>
          <p14:tracePt t="22355" x="6170613" y="5357813"/>
          <p14:tracePt t="22370" x="6170613" y="5367338"/>
          <p14:tracePt t="22387" x="6170613" y="5375275"/>
          <p14:tracePt t="22404" x="6170613" y="5384800"/>
          <p14:tracePt t="22426" x="6170613" y="5367338"/>
          <p14:tracePt t="22541" x="6170613" y="5322888"/>
          <p14:tracePt t="22554" x="6116638" y="5259388"/>
          <p14:tracePt t="22567" x="6081713" y="5187950"/>
          <p14:tracePt t="22581" x="6037263" y="5099050"/>
          <p14:tracePt t="22593" x="5991225" y="5000625"/>
          <p14:tracePt t="22605" x="5956300" y="4902200"/>
          <p14:tracePt t="22620" x="5929313" y="4822825"/>
          <p14:tracePt t="22637" x="5894388" y="4724400"/>
          <p14:tracePt t="22656" x="5884863" y="4705350"/>
          <p14:tracePt t="22671" x="5875338" y="4679950"/>
          <p14:tracePt t="22687" x="5875338" y="4670425"/>
          <p14:tracePt t="22706" x="5875338" y="4679950"/>
          <p14:tracePt t="22821" x="5894388" y="4697413"/>
          <p14:tracePt t="22835" x="5911850" y="4724400"/>
          <p14:tracePt t="22847" x="5946775" y="4759325"/>
          <p14:tracePt t="22859" x="5973763" y="4813300"/>
          <p14:tracePt t="22874" x="6018213" y="4867275"/>
          <p14:tracePt t="22887" x="6054725" y="4938713"/>
          <p14:tracePt t="22904" x="6081713" y="4991100"/>
          <p14:tracePt t="22921" x="6108700" y="5037138"/>
          <p14:tracePt t="22937" x="6143625" y="5108575"/>
          <p14:tracePt t="22954" x="6143625" y="5116513"/>
          <p14:tracePt t="22970" x="6153150" y="5143500"/>
          <p14:tracePt t="22989" x="6161088" y="5143500"/>
          <p14:tracePt t="23004" x="6161088" y="5153025"/>
          <p14:tracePt t="23020" x="6161088" y="5170488"/>
          <p14:tracePt t="23408" x="6161088" y="5180013"/>
          <p14:tracePt t="23420" x="6161088" y="5187950"/>
          <p14:tracePt t="23432" x="6153150" y="5214938"/>
          <p14:tracePt t="23445" x="6143625" y="5224463"/>
          <p14:tracePt t="23458" x="6126163" y="5241925"/>
          <p14:tracePt t="23471" x="6116638" y="5259388"/>
          <p14:tracePt t="23487" x="6089650" y="5276850"/>
          <p14:tracePt t="23504" x="6062663" y="5313363"/>
          <p14:tracePt t="23522" x="6027738" y="5322888"/>
          <p14:tracePt t="23538" x="6010275" y="5340350"/>
          <p14:tracePt t="23554" x="5973763" y="5357813"/>
          <p14:tracePt t="23570" x="5894388" y="5402263"/>
          <p14:tracePt t="23587" x="5840413" y="5429250"/>
          <p14:tracePt t="23604" x="5795963" y="5446713"/>
          <p14:tracePt t="23621" x="5715000" y="5465763"/>
          <p14:tracePt t="23637" x="5697538" y="5473700"/>
          <p14:tracePt t="23655" x="5670550" y="5473700"/>
          <p14:tracePt t="23671" x="5653088" y="5473700"/>
          <p14:tracePt t="23688" x="5626100" y="5483225"/>
          <p14:tracePt t="23705" x="5599113" y="5483225"/>
          <p14:tracePt t="23721" x="5581650" y="5483225"/>
          <p14:tracePt t="23737" x="5554663" y="5483225"/>
          <p14:tracePt t="23754" x="5545138" y="5483225"/>
          <p14:tracePt t="23771" x="5537200" y="5483225"/>
          <p14:tracePt t="23787" x="5527675" y="5483225"/>
          <p14:tracePt t="23804" x="5518150" y="5483225"/>
          <p14:tracePt t="23827" x="5545138" y="5483225"/>
          <p14:tracePt t="23930" x="5572125" y="5483225"/>
          <p14:tracePt t="23942" x="5634038" y="5491163"/>
          <p14:tracePt t="23957" x="5688013" y="5491163"/>
          <p14:tracePt t="23967" x="5741988" y="5491163"/>
          <p14:tracePt t="23979" x="5813425" y="5491163"/>
          <p14:tracePt t="23993" x="5857875" y="5491163"/>
          <p14:tracePt t="24006" x="5911850" y="5465763"/>
          <p14:tracePt t="24020" x="5956300" y="5429250"/>
          <p14:tracePt t="24037" x="6010275" y="5375275"/>
          <p14:tracePt t="24054" x="6134100" y="5170488"/>
          <p14:tracePt t="24071" x="6188075" y="5062538"/>
          <p14:tracePt t="24087" x="6205538" y="4965700"/>
          <p14:tracePt t="24104" x="6224588" y="4894263"/>
          <p14:tracePt t="24122" x="6224588" y="4884738"/>
          <p14:tracePt t="24137" x="6224588" y="4875213"/>
          <p14:tracePt t="24154" x="6215063" y="4884738"/>
          <p14:tracePt t="24223" x="6205538" y="4919663"/>
          <p14:tracePt t="24234" x="6180138" y="4956175"/>
          <p14:tracePt t="24247" x="6143625" y="5000625"/>
          <p14:tracePt t="24260" x="6108700" y="5045075"/>
          <p14:tracePt t="24272" x="6081713" y="5081588"/>
          <p14:tracePt t="24287" x="6062663" y="5099050"/>
          <p14:tracePt t="24304" x="6054725" y="5108575"/>
          <p14:tracePt t="24320" x="6000750" y="5133975"/>
          <p14:tracePt t="24337" x="5965825" y="5160963"/>
          <p14:tracePt t="24354" x="5911850" y="5187950"/>
          <p14:tracePt t="24371" x="5822950" y="5241925"/>
          <p14:tracePt t="24388" x="5786438" y="5259388"/>
          <p14:tracePt t="24404" x="5768975" y="5268913"/>
          <p14:tracePt t="24420" x="5751513" y="5276850"/>
          <p14:tracePt t="24440" x="5741988" y="5276850"/>
          <p14:tracePt t="27089" x="5741988" y="5268913"/>
          <p14:tracePt t="27799" x="5768975" y="5241925"/>
          <p14:tracePt t="27812" x="5803900" y="5187950"/>
          <p14:tracePt t="27823" x="5830888" y="5133975"/>
          <p14:tracePt t="27837" x="5867400" y="5089525"/>
          <p14:tracePt t="27849" x="5884863" y="5062538"/>
          <p14:tracePt t="27863" x="5894388" y="5037138"/>
          <p14:tracePt t="27875" x="5902325" y="5018088"/>
          <p14:tracePt t="27889" x="5911850" y="5010150"/>
          <p14:tracePt t="27904" x="5919788" y="4983163"/>
          <p14:tracePt t="27921" x="5938838" y="4956175"/>
          <p14:tracePt t="27937" x="5938838" y="4929188"/>
          <p14:tracePt t="27954" x="5946775" y="4911725"/>
          <p14:tracePt t="27971" x="5956300" y="4894263"/>
          <p14:tracePt t="27987" x="5956300" y="4884738"/>
          <p14:tracePt t="28004" x="5965825" y="4884738"/>
          <p14:tracePt t="28021" x="5973763" y="4884738"/>
          <p14:tracePt t="28040" x="5983288" y="4884738"/>
          <p14:tracePt t="28067" x="5991225" y="4884738"/>
          <p14:tracePt t="28105" x="5983288" y="4884738"/>
          <p14:tracePt t="28320" x="5973763" y="4884738"/>
          <p14:tracePt t="28333" x="5965825" y="4884738"/>
          <p14:tracePt t="28359" x="5956300" y="4884738"/>
          <p14:tracePt t="28383" x="5946775" y="4884738"/>
          <p14:tracePt t="28397" x="5938838" y="4884738"/>
          <p14:tracePt t="28409" x="5929313" y="4884738"/>
          <p14:tracePt t="28435" x="5929313" y="4894263"/>
          <p14:tracePt t="28500" x="5911850" y="4894263"/>
          <p14:tracePt t="28856" x="5902325" y="4902200"/>
          <p14:tracePt t="28868" x="5867400" y="4911725"/>
          <p14:tracePt t="28881" x="5822950" y="4929188"/>
          <p14:tracePt t="28893" x="5786438" y="4946650"/>
          <p14:tracePt t="28906" x="5741988" y="4956175"/>
          <p14:tracePt t="28921" x="5705475" y="4965700"/>
          <p14:tracePt t="28937" x="5680075" y="4973638"/>
          <p14:tracePt t="28954" x="5643563" y="4983163"/>
          <p14:tracePt t="28971" x="5626100" y="4983163"/>
          <p14:tracePt t="28987" x="5608638" y="4983163"/>
          <p14:tracePt t="29004" x="5589588" y="4983163"/>
          <p14:tracePt t="29022" x="5572125" y="4983163"/>
          <p14:tracePt t="29038" x="5554663" y="4983163"/>
          <p14:tracePt t="29054" x="5537200" y="4973638"/>
          <p14:tracePt t="29073" x="5537200" y="4965700"/>
          <p14:tracePt t="29087" x="5527675" y="4965700"/>
          <p14:tracePt t="29104" x="5527675" y="4956175"/>
          <p14:tracePt t="29121" x="5527675" y="4946650"/>
          <p14:tracePt t="29137" x="5527675" y="4938713"/>
          <p14:tracePt t="29154" x="5527675" y="4929188"/>
          <p14:tracePt t="29173" x="5527675" y="4919663"/>
          <p14:tracePt t="29199" x="5545138" y="4911725"/>
          <p14:tracePt t="29212" x="5554663" y="4902200"/>
          <p14:tracePt t="29226" x="5581650" y="4894263"/>
          <p14:tracePt t="29239" x="5608638" y="4884738"/>
          <p14:tracePt t="29254" x="5634038" y="4884738"/>
          <p14:tracePt t="29271" x="5661025" y="4875213"/>
          <p14:tracePt t="29271" x="5697538" y="4867275"/>
          <p14:tracePt t="29289" x="5724525" y="4857750"/>
          <p14:tracePt t="29304" x="5759450" y="4857750"/>
          <p14:tracePt t="29321" x="5830888" y="4857750"/>
          <p14:tracePt t="29339" x="5857875" y="4857750"/>
          <p14:tracePt t="29355" x="5875338" y="4857750"/>
          <p14:tracePt t="29371" x="5884863" y="4857750"/>
          <p14:tracePt t="29387" x="5894388" y="4857750"/>
          <p14:tracePt t="29404" x="5902325" y="4857750"/>
          <p14:tracePt t="29421" x="5902325" y="4867275"/>
          <p14:tracePt t="29467" x="5902325" y="4875213"/>
          <p14:tracePt t="29492" x="5902325" y="4884738"/>
          <p14:tracePt t="29505" x="5902325" y="4894263"/>
          <p14:tracePt t="29529" x="5902325" y="4902200"/>
          <p14:tracePt t="29569" x="5894388" y="4902200"/>
          <p14:tracePt t="29582" x="5884863" y="4902200"/>
          <p14:tracePt t="29594" x="5884863" y="4911725"/>
          <p14:tracePt t="29619" x="5875338" y="4919663"/>
          <p14:tracePt t="29670" x="5867400" y="4919663"/>
          <p14:tracePt t="29811" x="5857875" y="4929188"/>
          <p14:tracePt t="29835" x="5848350" y="4929188"/>
          <p14:tracePt t="29849" x="5840413" y="4929188"/>
          <p14:tracePt t="29862" x="5830888" y="4938713"/>
          <p14:tracePt t="29873" x="5822950" y="4946650"/>
          <p14:tracePt t="29888" x="5813425" y="4946650"/>
          <p14:tracePt t="29904" x="5803900" y="4946650"/>
          <p14:tracePt t="29921" x="5795963" y="4946650"/>
          <p14:tracePt t="29938" x="5786438" y="4946650"/>
          <p14:tracePt t="29963" x="5776913" y="4938713"/>
          <p14:tracePt t="29976" x="5776913" y="4919663"/>
          <p14:tracePt t="29989" x="5776913" y="4911725"/>
          <p14:tracePt t="30004" x="5776913" y="4894263"/>
          <p14:tracePt t="30021" x="5776913" y="4884738"/>
          <p14:tracePt t="30039" x="5776913" y="4875213"/>
          <p14:tracePt t="30066" x="5786438" y="4867275"/>
          <p14:tracePt t="30079" x="5822950" y="4840288"/>
          <p14:tracePt t="30090" x="5848350" y="4830763"/>
          <p14:tracePt t="30104" x="5884863" y="4813300"/>
          <p14:tracePt t="30121" x="5929313" y="4803775"/>
          <p14:tracePt t="30137" x="5991225" y="4786313"/>
          <p14:tracePt t="30155" x="6010275" y="4786313"/>
          <p14:tracePt t="30171" x="6027738" y="4786313"/>
          <p14:tracePt t="30187" x="6054725" y="4786313"/>
          <p14:tracePt t="30205" x="6062663" y="4786313"/>
          <p14:tracePt t="30221" x="6054725" y="4795838"/>
          <p14:tracePt t="30574" x="6045200" y="4822825"/>
          <p14:tracePt t="30586" x="6010275" y="4857750"/>
          <p14:tracePt t="30600" x="5973763" y="4911725"/>
          <p14:tracePt t="30613" x="5938838" y="4956175"/>
          <p14:tracePt t="30625" x="5919788" y="4983163"/>
          <p14:tracePt t="30639" x="5894388" y="5018088"/>
          <p14:tracePt t="30654" x="5875338" y="5037138"/>
          <p14:tracePt t="30671" x="5857875" y="5054600"/>
          <p14:tracePt t="30687" x="5840413" y="5089525"/>
          <p14:tracePt t="30704" x="5830888" y="5108575"/>
          <p14:tracePt t="30721" x="5813425" y="5133975"/>
          <p14:tracePt t="30737" x="5795963" y="5187950"/>
          <p14:tracePt t="30755" x="5776913" y="5224463"/>
          <p14:tracePt t="30771" x="5768975" y="5251450"/>
          <p14:tracePt t="30787" x="5768975" y="5276850"/>
          <p14:tracePt t="30805" x="5759450" y="5295900"/>
          <p14:tracePt t="30821" x="5759450" y="5303838"/>
          <p14:tracePt t="30837" x="5751513" y="5348288"/>
          <p14:tracePt t="30856" x="5732463" y="5375275"/>
          <p14:tracePt t="30871" x="5732463" y="5402263"/>
          <p14:tracePt t="30888" x="5732463" y="5456238"/>
          <p14:tracePt t="30905" x="5732463" y="5465763"/>
          <p14:tracePt t="30921" x="5724525" y="5483225"/>
          <p14:tracePt t="30937" x="5724525" y="5491163"/>
          <p14:tracePt t="30955" x="5724525" y="5500688"/>
          <p14:tracePt t="30993" x="5724525" y="5510213"/>
          <p14:tracePt t="31008" x="5724525" y="5518150"/>
          <p14:tracePt t="31033" x="5724525" y="5527675"/>
          <p14:tracePt t="31045" x="5724525" y="5537200"/>
          <p14:tracePt t="31073" x="5724525" y="5545138"/>
          <p14:tracePt t="31083" x="5724525" y="5554663"/>
          <p14:tracePt t="31109" x="5724525" y="5562600"/>
          <p14:tracePt t="31135" x="5724525" y="5572125"/>
          <p14:tracePt t="31147" x="5724525" y="5581650"/>
          <p14:tracePt t="31160" x="5724525" y="5589588"/>
          <p14:tracePt t="31175" x="5732463" y="5589588"/>
          <p14:tracePt t="31187" x="5732463" y="5608638"/>
          <p14:tracePt t="31204" x="5732463" y="5616575"/>
          <p14:tracePt t="31263" x="5741988" y="5616575"/>
          <p14:tracePt t="31898" x="5741988" y="5626100"/>
          <p14:tracePt t="32675" x="5715000" y="5634038"/>
          <p14:tracePt t="32689" x="5661025" y="5643563"/>
          <p14:tracePt t="32702" x="5608638" y="5653088"/>
          <p14:tracePt t="32713" x="5537200" y="5661025"/>
          <p14:tracePt t="32726" x="5438775" y="5670550"/>
          <p14:tracePt t="32741" x="5348288" y="5670550"/>
          <p14:tracePt t="32754" x="5251450" y="5670550"/>
          <p14:tracePt t="32771" x="5143500" y="5670550"/>
          <p14:tracePt t="32787" x="4938713" y="5634038"/>
          <p14:tracePt t="32804" x="4830763" y="5608638"/>
          <p14:tracePt t="32821" x="4741863" y="5572125"/>
          <p14:tracePt t="32838" x="4616450" y="5491163"/>
          <p14:tracePt t="32855" x="4562475" y="5456238"/>
          <p14:tracePt t="32871" x="4518025" y="5411788"/>
          <p14:tracePt t="32887" x="4438650" y="5330825"/>
          <p14:tracePt t="32905" x="4402138" y="5286375"/>
          <p14:tracePt t="32921" x="4394200" y="5259388"/>
          <p14:tracePt t="32937" x="4367213" y="5214938"/>
          <p14:tracePt t="32955" x="4357688" y="5205413"/>
          <p14:tracePt t="32971" x="4357688" y="5197475"/>
          <p14:tracePt t="32987" x="4348163" y="5187950"/>
          <p14:tracePt t="33004" x="4348163" y="5180013"/>
          <p14:tracePt t="33021" x="4340225" y="5170488"/>
          <p14:tracePt t="33038" x="4340225" y="5143500"/>
          <p14:tracePt t="33054" x="4303713" y="5089525"/>
          <p14:tracePt t="33071" x="4286250" y="5054600"/>
          <p14:tracePt t="33087" x="4276725" y="5027613"/>
          <p14:tracePt t="33104" x="4259263" y="4991100"/>
          <p14:tracePt t="33121" x="4251325" y="4973638"/>
          <p14:tracePt t="33137" x="4241800" y="4965700"/>
          <p14:tracePt t="36665" x="4241800" y="4956175"/>
          <p14:tracePt t="37066" x="4232275" y="4946650"/>
          <p14:tracePt t="37080" x="4224338" y="4938713"/>
          <p14:tracePt t="37092" x="4205288" y="4911725"/>
          <p14:tracePt t="37105" x="4197350" y="4884738"/>
          <p14:tracePt t="37118" x="4187825" y="4867275"/>
          <p14:tracePt t="37130" x="4179888" y="4848225"/>
          <p14:tracePt t="37143" x="4179888" y="4830763"/>
          <p14:tracePt t="37156" x="4179888" y="4813300"/>
          <p14:tracePt t="37171" x="4179888" y="4795838"/>
          <p14:tracePt t="37188" x="4179888" y="4768850"/>
          <p14:tracePt t="37204" x="4214813" y="4697413"/>
          <p14:tracePt t="37221" x="4241800" y="4660900"/>
          <p14:tracePt t="37238" x="4259263" y="4608513"/>
          <p14:tracePt t="37254" x="4313238" y="4537075"/>
          <p14:tracePt t="37272" x="4330700" y="4491038"/>
          <p14:tracePt t="37288" x="4357688" y="4429125"/>
          <p14:tracePt t="37304" x="4384675" y="4367213"/>
          <p14:tracePt t="37304" x="4411663" y="4286250"/>
          <p14:tracePt t="37323" x="4438650" y="4224338"/>
          <p14:tracePt t="37338" x="4465638" y="4160838"/>
          <p14:tracePt t="37355" x="4527550" y="4017963"/>
          <p14:tracePt t="37372" x="4589463" y="3938588"/>
          <p14:tracePt t="37388" x="4652963" y="3848100"/>
          <p14:tracePt t="37404" x="4714875" y="3741738"/>
          <p14:tracePt t="37421" x="4867275" y="3589338"/>
          <p14:tracePt t="37438" x="4929188" y="3527425"/>
          <p14:tracePt t="37455" x="5000625" y="3473450"/>
          <p14:tracePt t="37471" x="5180013" y="3357563"/>
          <p14:tracePt t="37488" x="5276850" y="3313113"/>
          <p14:tracePt t="37504" x="5340350" y="3286125"/>
          <p14:tracePt t="37521" x="5402263" y="3268663"/>
          <p14:tracePt t="37538" x="5429250" y="3259138"/>
          <p14:tracePt t="37554" x="5429250" y="3251200"/>
          <p14:tracePt t="37571" x="5438775" y="32512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288473"/>
            <a:ext cx="8596668" cy="4752889"/>
          </a:xfrm>
        </p:spPr>
        <p:txBody>
          <a:bodyPr>
            <a:noAutofit/>
          </a:bodyPr>
          <a:lstStyle/>
          <a:p>
            <a:r>
              <a:rPr lang="en-US" sz="2800" dirty="0">
                <a:latin typeface="Times New Roman" panose="02020603050405020304" pitchFamily="18" charset="0"/>
                <a:cs typeface="Times New Roman" panose="02020603050405020304" pitchFamily="18" charset="0"/>
              </a:rPr>
              <a:t>The caudate nucleus plays a major role in </a:t>
            </a:r>
            <a:r>
              <a:rPr lang="en-US" sz="2800" dirty="0" smtClean="0">
                <a:latin typeface="Times New Roman" panose="02020603050405020304" pitchFamily="18" charset="0"/>
                <a:cs typeface="Times New Roman" panose="02020603050405020304" pitchFamily="18" charset="0"/>
              </a:rPr>
              <a:t>the cognitive control </a:t>
            </a:r>
            <a:r>
              <a:rPr lang="en-US" sz="2800" dirty="0">
                <a:latin typeface="Times New Roman" panose="02020603050405020304" pitchFamily="18" charset="0"/>
                <a:cs typeface="Times New Roman" panose="02020603050405020304" pitchFamily="18" charset="0"/>
              </a:rPr>
              <a:t>of motor activity.</a:t>
            </a:r>
          </a:p>
          <a:p>
            <a:pPr marL="0" indent="0">
              <a:buNone/>
            </a:pPr>
            <a:endParaRPr lang="en-US" sz="2800" dirty="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The </a:t>
            </a:r>
            <a:r>
              <a:rPr lang="en-US" sz="2800" dirty="0">
                <a:latin typeface="Times New Roman" panose="02020603050405020304" pitchFamily="18" charset="0"/>
                <a:cs typeface="Times New Roman" panose="02020603050405020304" pitchFamily="18" charset="0"/>
              </a:rPr>
              <a:t>term </a:t>
            </a:r>
            <a:r>
              <a:rPr lang="en-US" sz="2800" u="sng" dirty="0">
                <a:solidFill>
                  <a:srgbClr val="C00000"/>
                </a:solidFill>
                <a:latin typeface="Times New Roman" panose="02020603050405020304" pitchFamily="18" charset="0"/>
                <a:cs typeface="Times New Roman" panose="02020603050405020304" pitchFamily="18" charset="0"/>
              </a:rPr>
              <a:t>cognition</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means the thinking processes of </a:t>
            </a:r>
            <a:r>
              <a:rPr lang="en-US" sz="2800" dirty="0" smtClean="0">
                <a:latin typeface="Times New Roman" panose="02020603050405020304" pitchFamily="18" charset="0"/>
                <a:cs typeface="Times New Roman" panose="02020603050405020304" pitchFamily="18" charset="0"/>
              </a:rPr>
              <a:t>the brain</a:t>
            </a:r>
            <a:r>
              <a:rPr lang="en-US" sz="2800" dirty="0">
                <a:latin typeface="Times New Roman" panose="02020603050405020304" pitchFamily="18" charset="0"/>
                <a:cs typeface="Times New Roman" panose="02020603050405020304" pitchFamily="18" charset="0"/>
              </a:rPr>
              <a:t>, using both  </a:t>
            </a:r>
            <a:r>
              <a:rPr lang="en-US" sz="2800" dirty="0" smtClean="0">
                <a:latin typeface="Times New Roman" panose="02020603050405020304" pitchFamily="18" charset="0"/>
                <a:cs typeface="Times New Roman" panose="02020603050405020304" pitchFamily="18" charset="0"/>
              </a:rPr>
              <a:t>sensory </a:t>
            </a:r>
            <a:r>
              <a:rPr lang="en-US" sz="2800" dirty="0">
                <a:latin typeface="Times New Roman" panose="02020603050405020304" pitchFamily="18" charset="0"/>
                <a:cs typeface="Times New Roman" panose="02020603050405020304" pitchFamily="18" charset="0"/>
              </a:rPr>
              <a:t>input to the brain plus </a:t>
            </a:r>
            <a:r>
              <a:rPr lang="en-US" sz="2800" dirty="0" smtClean="0">
                <a:latin typeface="Times New Roman" panose="02020603050405020304" pitchFamily="18" charset="0"/>
                <a:cs typeface="Times New Roman" panose="02020603050405020304" pitchFamily="18" charset="0"/>
              </a:rPr>
              <a:t>information already </a:t>
            </a:r>
            <a:r>
              <a:rPr lang="en-US" sz="2800" dirty="0">
                <a:latin typeface="Times New Roman" panose="02020603050405020304" pitchFamily="18" charset="0"/>
                <a:cs typeface="Times New Roman" panose="02020603050405020304" pitchFamily="18" charset="0"/>
              </a:rPr>
              <a:t>stored in memory. </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Most </a:t>
            </a:r>
            <a:r>
              <a:rPr lang="en-US" sz="2800" dirty="0">
                <a:latin typeface="Times New Roman" panose="02020603050405020304" pitchFamily="18" charset="0"/>
                <a:cs typeface="Times New Roman" panose="02020603050405020304" pitchFamily="18" charset="0"/>
              </a:rPr>
              <a:t>of our motor </a:t>
            </a:r>
            <a:r>
              <a:rPr lang="en-US" sz="2800" dirty="0" smtClean="0">
                <a:latin typeface="Times New Roman" panose="02020603050405020304" pitchFamily="18" charset="0"/>
                <a:cs typeface="Times New Roman" panose="02020603050405020304" pitchFamily="18" charset="0"/>
              </a:rPr>
              <a:t>actions occur </a:t>
            </a:r>
            <a:r>
              <a:rPr lang="en-US" sz="2800" dirty="0">
                <a:latin typeface="Times New Roman" panose="02020603050405020304" pitchFamily="18" charset="0"/>
                <a:cs typeface="Times New Roman" panose="02020603050405020304" pitchFamily="18" charset="0"/>
              </a:rPr>
              <a:t>as a consequence of thoughts generated in </a:t>
            </a:r>
            <a:r>
              <a:rPr lang="en-US" sz="2800" dirty="0" smtClean="0">
                <a:latin typeface="Times New Roman" panose="02020603050405020304" pitchFamily="18" charset="0"/>
                <a:cs typeface="Times New Roman" panose="02020603050405020304" pitchFamily="18" charset="0"/>
              </a:rPr>
              <a:t>the mind</a:t>
            </a:r>
            <a:r>
              <a:rPr lang="en-US" sz="2800" dirty="0">
                <a:latin typeface="Times New Roman" panose="02020603050405020304" pitchFamily="18" charset="0"/>
                <a:cs typeface="Times New Roman" panose="02020603050405020304" pitchFamily="18" charset="0"/>
              </a:rPr>
              <a:t>, a process called cognitive control of motor activity</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6" name="Slide Number Placeholder 9"/>
          <p:cNvSpPr>
            <a:spLocks noGrp="1"/>
          </p:cNvSpPr>
          <p:nvPr/>
        </p:nvSpPr>
        <p:spPr>
          <a:xfrm>
            <a:off x="8905741" y="6311900"/>
            <a:ext cx="2184400" cy="365125"/>
          </a:xfrm>
          <a:prstGeom prst="rect">
            <a:avLst/>
          </a:prstGeom>
        </p:spPr>
        <p:txBody>
          <a:bodyPr anchor="ctr"/>
          <a:lstStyle>
            <a:defPPr>
              <a:defRPr lang="ar-SA"/>
            </a:defPPr>
            <a:lvl1pPr algn="r" rtl="1" fontAlgn="base">
              <a:spcBef>
                <a:spcPct val="0"/>
              </a:spcBef>
              <a:spcAft>
                <a:spcPct val="0"/>
              </a:spcAft>
              <a:defRPr sz="1200" kern="1200">
                <a:solidFill>
                  <a:srgbClr val="898989"/>
                </a:solidFill>
                <a:latin typeface="Times New Roman" panose="02020603050405020304" pitchFamily="18"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defRPr/>
            </a:pPr>
            <a:r>
              <a:rPr lang="en-AU" sz="1600" b="1" dirty="0" smtClean="0">
                <a:solidFill>
                  <a:schemeClr val="tx1">
                    <a:tint val="75000"/>
                  </a:schemeClr>
                </a:solidFill>
                <a:latin typeface="Arial Narrow" pitchFamily="34" charset="0"/>
                <a:cs typeface="Arial" charset="0"/>
              </a:rPr>
              <a:t>12</a:t>
            </a:r>
            <a:endParaRPr lang="en-AU" sz="1600" b="1" dirty="0">
              <a:solidFill>
                <a:schemeClr val="tx1">
                  <a:tint val="75000"/>
                </a:schemeClr>
              </a:solidFill>
              <a:latin typeface="Arial Narrow" pitchFamily="34" charset="0"/>
              <a:cs typeface="Arial" charset="0"/>
            </a:endParaRPr>
          </a:p>
        </p:txBody>
      </p:sp>
    </p:spTree>
    <p:extLst>
      <p:ext uri="{BB962C8B-B14F-4D97-AF65-F5344CB8AC3E}">
        <p14:creationId xmlns:p14="http://schemas.microsoft.com/office/powerpoint/2010/main" val="1328489677"/>
      </p:ext>
    </p:extLst>
  </p:cSld>
  <p:clrMapOvr>
    <a:masterClrMapping/>
  </p:clrMapOvr>
  <mc:AlternateContent xmlns:mc="http://schemas.openxmlformats.org/markup-compatibility/2006" xmlns:p14="http://schemas.microsoft.com/office/powerpoint/2010/main">
    <mc:Choice Requires="p14">
      <p:transition spd="slow" p14:dur="2000" advTm="71873"/>
    </mc:Choice>
    <mc:Fallback xmlns="">
      <p:transition spd="slow" advTm="71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2924" x="5554663" y="4303713"/>
          <p14:tracePt t="2925" x="5545138" y="4303713"/>
          <p14:tracePt t="3199" x="5510213" y="4303713"/>
          <p14:tracePt t="3211" x="5438775" y="4303713"/>
          <p14:tracePt t="3224" x="5357813" y="4303713"/>
          <p14:tracePt t="3235" x="5251450" y="4303713"/>
          <p14:tracePt t="3249" x="5143500" y="4303713"/>
          <p14:tracePt t="3262" x="5054600" y="4303713"/>
          <p14:tracePt t="3274" x="4983163" y="4303713"/>
          <p14:tracePt t="3287" x="4929188" y="4303713"/>
          <p14:tracePt t="3304" x="4902200" y="4303713"/>
          <p14:tracePt t="3320" x="4830763" y="4313238"/>
          <p14:tracePt t="3339" x="4803775" y="4330700"/>
          <p14:tracePt t="3353" x="4776788" y="4348163"/>
          <p14:tracePt t="3370" x="4751388" y="4367213"/>
          <p14:tracePt t="3387" x="4714875" y="4402138"/>
          <p14:tracePt t="3403" x="4697413" y="4429125"/>
          <p14:tracePt t="3420" x="4687888" y="4446588"/>
          <p14:tracePt t="3437" x="4660900" y="4491038"/>
          <p14:tracePt t="3454" x="4660900" y="4500563"/>
          <p14:tracePt t="3470" x="4660900" y="4510088"/>
          <p14:tracePt t="3487" x="4660900" y="4518025"/>
          <p14:tracePt t="3504" x="4660900" y="4527550"/>
          <p14:tracePt t="3520" x="4660900" y="4537075"/>
          <p14:tracePt t="3567" x="4660900" y="4545013"/>
          <p14:tracePt t="3593" x="4660900" y="4554538"/>
          <p14:tracePt t="3605" x="4670425" y="4581525"/>
          <p14:tracePt t="3618" x="4679950" y="4625975"/>
          <p14:tracePt t="3630" x="4697413" y="4670425"/>
          <p14:tracePt t="3646" x="4724400" y="4714875"/>
          <p14:tracePt t="3656" x="4741863" y="4768850"/>
          <p14:tracePt t="3670" x="4768850" y="4795838"/>
          <p14:tracePt t="3687" x="4786313" y="4830763"/>
          <p14:tracePt t="3703" x="4813300" y="4867275"/>
          <p14:tracePt t="3720" x="4822825" y="4884738"/>
          <p14:tracePt t="3737" x="4830763" y="4884738"/>
          <p14:tracePt t="3753" x="4848225" y="4894263"/>
          <p14:tracePt t="3771" x="4857750" y="4902200"/>
          <p14:tracePt t="3809" x="4867275" y="4902200"/>
          <p14:tracePt t="3834" x="4875213" y="4911725"/>
          <p14:tracePt t="3847" x="4894263" y="4911725"/>
          <p14:tracePt t="3859" x="4929188" y="4911725"/>
          <p14:tracePt t="3872" x="4983163" y="4911725"/>
          <p14:tracePt t="3887" x="5037138" y="4911725"/>
          <p14:tracePt t="3903" x="5153025" y="4894263"/>
          <p14:tracePt t="3920" x="5518150" y="4768850"/>
          <p14:tracePt t="3937" x="5795963" y="4625975"/>
          <p14:tracePt t="3953" x="6108700" y="4429125"/>
          <p14:tracePt t="3970" x="6796088" y="3929063"/>
          <p14:tracePt t="3987" x="7143750" y="3616325"/>
          <p14:tracePt t="4003" x="7446963" y="3330575"/>
          <p14:tracePt t="4020" x="7742238" y="3017838"/>
          <p14:tracePt t="4038" x="7796213" y="2946400"/>
          <p14:tracePt t="4053" x="7823200" y="2919413"/>
          <p14:tracePt t="4070" x="7823200" y="2911475"/>
          <p14:tracePt t="4087" x="7831138" y="2901950"/>
          <p14:tracePt t="4103" x="7813675" y="2901950"/>
          <p14:tracePt t="4166" x="7796213" y="2901950"/>
          <p14:tracePt t="4179" x="7759700" y="2894013"/>
          <p14:tracePt t="4189" x="7724775" y="2894013"/>
          <p14:tracePt t="4205" x="7661275" y="2894013"/>
          <p14:tracePt t="4220" x="7616825" y="2884488"/>
          <p14:tracePt t="4237" x="7500938" y="2874963"/>
          <p14:tracePt t="4254" x="7456488" y="2867025"/>
          <p14:tracePt t="4270" x="7394575" y="2857500"/>
          <p14:tracePt t="4287" x="7304088" y="2840038"/>
          <p14:tracePt t="4306" x="7277100" y="2840038"/>
          <p14:tracePt t="4320" x="7251700" y="2840038"/>
          <p14:tracePt t="4337" x="7215188" y="2840038"/>
          <p14:tracePt t="4353" x="7143750" y="2840038"/>
          <p14:tracePt t="4370" x="7108825" y="2840038"/>
          <p14:tracePt t="4387" x="7054850" y="2840038"/>
          <p14:tracePt t="4403" x="6973888" y="2840038"/>
          <p14:tracePt t="4421" x="6946900" y="2840038"/>
          <p14:tracePt t="4438" x="6919913" y="2840038"/>
          <p14:tracePt t="4453" x="6902450" y="2840038"/>
          <p14:tracePt t="4471" x="6894513" y="2840038"/>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ar-IQ" sz="5400" dirty="0">
                <a:latin typeface="Times New Roman" panose="02020603050405020304" pitchFamily="18" charset="0"/>
                <a:cs typeface="Times New Roman" panose="02020603050405020304" pitchFamily="18" charset="0"/>
              </a:rPr>
              <a:t>Basal Ganglia </a:t>
            </a:r>
            <a:r>
              <a:rPr lang="en-US" altLang="ar-IQ" dirty="0">
                <a:latin typeface="Times New Roman" panose="02020603050405020304" pitchFamily="18" charset="0"/>
                <a:cs typeface="Times New Roman" panose="02020603050405020304" pitchFamily="18" charset="0"/>
              </a:rPr>
              <a:t>(Change Timing and Scale Intensity of Movements)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lnSpcReduction="10000"/>
          </a:bodyPr>
          <a:lstStyle/>
          <a:p>
            <a:pPr algn="just">
              <a:defRPr/>
            </a:pPr>
            <a:r>
              <a:rPr lang="en-US" sz="3200" dirty="0">
                <a:latin typeface="Times New Roman" panose="02020603050405020304" pitchFamily="18" charset="0"/>
                <a:cs typeface="Times New Roman" panose="02020603050405020304" pitchFamily="18" charset="0"/>
              </a:rPr>
              <a:t>Brain is capable to control movement by:</a:t>
            </a:r>
          </a:p>
          <a:p>
            <a:pPr marL="571500" indent="-571500" algn="just">
              <a:buClr>
                <a:schemeClr val="accent6">
                  <a:lumMod val="75000"/>
                </a:schemeClr>
              </a:buClr>
              <a:buFont typeface="+mj-lt"/>
              <a:buAutoNum type="romanUcPeriod"/>
              <a:defRPr/>
            </a:pPr>
            <a:r>
              <a:rPr lang="en-US" sz="3200" dirty="0">
                <a:latin typeface="Times New Roman" panose="02020603050405020304" pitchFamily="18" charset="0"/>
                <a:cs typeface="Times New Roman" panose="02020603050405020304" pitchFamily="18" charset="0"/>
              </a:rPr>
              <a:t>Determine how rapidly movement is to be performed</a:t>
            </a:r>
          </a:p>
          <a:p>
            <a:pPr marL="571500" indent="-571500" algn="just">
              <a:buClr>
                <a:schemeClr val="accent6">
                  <a:lumMod val="75000"/>
                </a:schemeClr>
              </a:buClr>
              <a:buFont typeface="+mj-lt"/>
              <a:buAutoNum type="romanUcPeriod"/>
              <a:defRPr/>
            </a:pPr>
            <a:r>
              <a:rPr lang="en-US" sz="3200" dirty="0">
                <a:latin typeface="Times New Roman" panose="02020603050405020304" pitchFamily="18" charset="0"/>
                <a:cs typeface="Times New Roman" panose="02020603050405020304" pitchFamily="18" charset="0"/>
              </a:rPr>
              <a:t>Control how large movement will be.</a:t>
            </a:r>
          </a:p>
          <a:p>
            <a:pPr lvl="2" algn="just">
              <a:defRPr/>
            </a:pPr>
            <a:r>
              <a:rPr lang="en-US" sz="2400" b="1" dirty="0">
                <a:latin typeface="Times New Roman" panose="02020603050405020304" pitchFamily="18" charset="0"/>
                <a:cs typeface="Times New Roman" panose="02020603050405020304" pitchFamily="18" charset="0"/>
              </a:rPr>
              <a:t>Example</a:t>
            </a:r>
            <a:r>
              <a:rPr lang="en-US" sz="2400" dirty="0">
                <a:latin typeface="Times New Roman" panose="02020603050405020304" pitchFamily="18" charset="0"/>
                <a:cs typeface="Times New Roman" panose="02020603050405020304" pitchFamily="18" charset="0"/>
              </a:rPr>
              <a:t>: a person may write letter "a" slowly or rapidly. Also, may write a small "a" on a piece of paper or a large "a" on a chalkboard. Regardless of choice, proportional characteristics of letter remain nearly same.</a:t>
            </a:r>
            <a:endParaRPr lang="ar-IQ" sz="3200" dirty="0">
              <a:latin typeface="Times New Roman" panose="02020603050405020304" pitchFamily="18" charset="0"/>
              <a:cs typeface="Times New Roman" panose="02020603050405020304" pitchFamily="18" charset="0"/>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6" name="Slide Number Placeholder 9"/>
          <p:cNvSpPr>
            <a:spLocks noGrp="1"/>
          </p:cNvSpPr>
          <p:nvPr/>
        </p:nvSpPr>
        <p:spPr>
          <a:xfrm>
            <a:off x="8905741" y="6311900"/>
            <a:ext cx="2184400" cy="365125"/>
          </a:xfrm>
          <a:prstGeom prst="rect">
            <a:avLst/>
          </a:prstGeom>
        </p:spPr>
        <p:txBody>
          <a:bodyPr anchor="ctr"/>
          <a:lstStyle>
            <a:defPPr>
              <a:defRPr lang="ar-SA"/>
            </a:defPPr>
            <a:lvl1pPr algn="r" rtl="1" fontAlgn="base">
              <a:spcBef>
                <a:spcPct val="0"/>
              </a:spcBef>
              <a:spcAft>
                <a:spcPct val="0"/>
              </a:spcAft>
              <a:defRPr sz="1200" kern="1200">
                <a:solidFill>
                  <a:srgbClr val="898989"/>
                </a:solidFill>
                <a:latin typeface="Times New Roman" panose="02020603050405020304" pitchFamily="18"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defRPr/>
            </a:pPr>
            <a:r>
              <a:rPr lang="en-AU" sz="1600" b="1" dirty="0" smtClean="0">
                <a:solidFill>
                  <a:schemeClr val="tx1">
                    <a:tint val="75000"/>
                  </a:schemeClr>
                </a:solidFill>
                <a:latin typeface="Arial Narrow" pitchFamily="34" charset="0"/>
                <a:cs typeface="Arial" charset="0"/>
              </a:rPr>
              <a:t>13</a:t>
            </a:r>
            <a:endParaRPr lang="en-AU" sz="1600" b="1" dirty="0">
              <a:solidFill>
                <a:schemeClr val="tx1">
                  <a:tint val="75000"/>
                </a:schemeClr>
              </a:solidFill>
              <a:latin typeface="Arial Narrow" pitchFamily="34" charset="0"/>
              <a:cs typeface="Arial" charset="0"/>
            </a:endParaRPr>
          </a:p>
        </p:txBody>
      </p:sp>
    </p:spTree>
    <p:extLst>
      <p:ext uri="{BB962C8B-B14F-4D97-AF65-F5344CB8AC3E}">
        <p14:creationId xmlns:p14="http://schemas.microsoft.com/office/powerpoint/2010/main" val="1269164164"/>
      </p:ext>
    </p:extLst>
  </p:cSld>
  <p:clrMapOvr>
    <a:masterClrMapping/>
  </p:clrMapOvr>
  <mc:AlternateContent xmlns:mc="http://schemas.openxmlformats.org/markup-compatibility/2006" xmlns:p14="http://schemas.microsoft.com/office/powerpoint/2010/main">
    <mc:Choice Requires="p14">
      <p:transition spd="slow" p14:dur="2000" advTm="108913"/>
    </mc:Choice>
    <mc:Fallback xmlns="">
      <p:transition spd="slow" advTm="108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897" x="6858000" y="2840038"/>
          <p14:tracePt t="1275" x="6813550" y="2857500"/>
          <p14:tracePt t="1301" x="6589713" y="2928938"/>
          <p14:tracePt t="1313" x="5991225" y="3027363"/>
          <p14:tracePt t="1326" x="5384800" y="3081338"/>
          <p14:tracePt t="1340" x="4751388" y="3098800"/>
          <p14:tracePt t="1353" x="4241800" y="3098800"/>
          <p14:tracePt t="1365" x="3867150" y="3044825"/>
          <p14:tracePt t="1377" x="3625850" y="2982913"/>
          <p14:tracePt t="1390" x="3527425" y="2946400"/>
          <p14:tracePt t="1406" x="3482975" y="2919413"/>
          <p14:tracePt t="1422" x="3465513" y="2911475"/>
          <p14:tracePt t="1439" x="3473450" y="2840038"/>
          <p14:tracePt t="1456" x="3616325" y="2714625"/>
          <p14:tracePt t="1472" x="4071938" y="2401888"/>
          <p14:tracePt t="1489" x="5205413" y="1911350"/>
          <p14:tracePt t="1506" x="5616575" y="1795463"/>
          <p14:tracePt t="1522" x="5965825" y="1724025"/>
          <p14:tracePt t="1539" x="6411913" y="1714500"/>
          <p14:tracePt t="1557" x="6581775" y="1714500"/>
          <p14:tracePt t="1572" x="6769100" y="1741488"/>
          <p14:tracePt t="1589" x="7045325" y="1812925"/>
          <p14:tracePt t="1607" x="7143750" y="1857375"/>
          <p14:tracePt t="1622" x="7205663" y="1884363"/>
          <p14:tracePt t="1639" x="7259638" y="1911350"/>
          <p14:tracePt t="1656" x="7323138" y="1938338"/>
          <p14:tracePt t="1672" x="7331075" y="1946275"/>
          <p14:tracePt t="1690" x="7348538" y="1946275"/>
          <p14:tracePt t="1706" x="7348538" y="1965325"/>
          <p14:tracePt t="1723" x="7358063" y="1965325"/>
          <p14:tracePt t="1888" x="7367588" y="1965325"/>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789709"/>
            <a:ext cx="8596668" cy="5667362"/>
          </a:xfrm>
        </p:spPr>
        <p:txBody>
          <a:bodyPr>
            <a:noAutofit/>
          </a:bodyPr>
          <a:lstStyle/>
          <a:p>
            <a:r>
              <a:rPr lang="en-US" sz="2800" dirty="0" smtClean="0">
                <a:latin typeface="Times New Roman" panose="02020603050405020304" pitchFamily="18" charset="0"/>
                <a:cs typeface="Times New Roman" panose="02020603050405020304" pitchFamily="18" charset="0"/>
              </a:rPr>
              <a:t>An example </a:t>
            </a:r>
            <a:r>
              <a:rPr lang="en-US" sz="2800" dirty="0">
                <a:latin typeface="Times New Roman" panose="02020603050405020304" pitchFamily="18" charset="0"/>
                <a:cs typeface="Times New Roman" panose="02020603050405020304" pitchFamily="18" charset="0"/>
              </a:rPr>
              <a:t>is the writing of letters of the alphabet. </a:t>
            </a:r>
            <a:r>
              <a:rPr lang="en-US" sz="2800" dirty="0" smtClean="0">
                <a:latin typeface="Times New Roman" panose="02020603050405020304" pitchFamily="18" charset="0"/>
                <a:cs typeface="Times New Roman" panose="02020603050405020304" pitchFamily="18" charset="0"/>
              </a:rPr>
              <a:t>When the </a:t>
            </a:r>
            <a:r>
              <a:rPr lang="en-US" sz="2800" dirty="0">
                <a:latin typeface="Times New Roman" panose="02020603050405020304" pitchFamily="18" charset="0"/>
                <a:cs typeface="Times New Roman" panose="02020603050405020304" pitchFamily="18" charset="0"/>
              </a:rPr>
              <a:t>basal ganglia sustain serious damage, the </a:t>
            </a:r>
            <a:r>
              <a:rPr lang="en-US" sz="2800" dirty="0" smtClean="0">
                <a:latin typeface="Times New Roman" panose="02020603050405020304" pitchFamily="18" charset="0"/>
                <a:cs typeface="Times New Roman" panose="02020603050405020304" pitchFamily="18" charset="0"/>
              </a:rPr>
              <a:t>cortical system </a:t>
            </a:r>
            <a:r>
              <a:rPr lang="en-US" sz="2800" dirty="0">
                <a:latin typeface="Times New Roman" panose="02020603050405020304" pitchFamily="18" charset="0"/>
                <a:cs typeface="Times New Roman" panose="02020603050405020304" pitchFamily="18" charset="0"/>
              </a:rPr>
              <a:t>of motor control can no longer provide these </a:t>
            </a:r>
            <a:r>
              <a:rPr lang="en-US" sz="2800" dirty="0" smtClean="0">
                <a:latin typeface="Times New Roman" panose="02020603050405020304" pitchFamily="18" charset="0"/>
                <a:cs typeface="Times New Roman" panose="02020603050405020304" pitchFamily="18" charset="0"/>
              </a:rPr>
              <a:t>patterns.  Instead</a:t>
            </a:r>
            <a:r>
              <a:rPr lang="en-US" sz="2800" dirty="0">
                <a:latin typeface="Times New Roman" panose="02020603050405020304" pitchFamily="18" charset="0"/>
                <a:cs typeface="Times New Roman" panose="02020603050405020304" pitchFamily="18" charset="0"/>
              </a:rPr>
              <a:t>, one’s writing becomes crude, as if one </a:t>
            </a:r>
            <a:r>
              <a:rPr lang="en-US" sz="2800" dirty="0" smtClean="0">
                <a:latin typeface="Times New Roman" panose="02020603050405020304" pitchFamily="18" charset="0"/>
                <a:cs typeface="Times New Roman" panose="02020603050405020304" pitchFamily="18" charset="0"/>
              </a:rPr>
              <a:t>were learning </a:t>
            </a:r>
            <a:r>
              <a:rPr lang="en-US" sz="2800" dirty="0">
                <a:latin typeface="Times New Roman" panose="02020603050405020304" pitchFamily="18" charset="0"/>
                <a:cs typeface="Times New Roman" panose="02020603050405020304" pitchFamily="18" charset="0"/>
              </a:rPr>
              <a:t>how to write for the first time</a:t>
            </a:r>
            <a:r>
              <a:rPr lang="en-US" sz="2800" dirty="0" smtClean="0">
                <a:latin typeface="Times New Roman" panose="02020603050405020304" pitchFamily="18" charset="0"/>
                <a:cs typeface="Times New Roman" panose="02020603050405020304" pitchFamily="18" charset="0"/>
              </a:rPr>
              <a:t>.</a:t>
            </a:r>
          </a:p>
          <a:p>
            <a:pPr marL="0" indent="0">
              <a:buNone/>
            </a:pP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Other patterns that require the basal ganglia are </a:t>
            </a:r>
            <a:r>
              <a:rPr lang="en-US" sz="2800" dirty="0" smtClean="0">
                <a:latin typeface="Times New Roman" panose="02020603050405020304" pitchFamily="18" charset="0"/>
                <a:cs typeface="Times New Roman" panose="02020603050405020304" pitchFamily="18" charset="0"/>
              </a:rPr>
              <a:t>cutting paper </a:t>
            </a:r>
            <a:r>
              <a:rPr lang="en-US" sz="2800" dirty="0">
                <a:latin typeface="Times New Roman" panose="02020603050405020304" pitchFamily="18" charset="0"/>
                <a:cs typeface="Times New Roman" panose="02020603050405020304" pitchFamily="18" charset="0"/>
              </a:rPr>
              <a:t>with scissors, hammering nails, shooting a </a:t>
            </a:r>
            <a:r>
              <a:rPr lang="en-US" sz="2800" dirty="0" smtClean="0">
                <a:latin typeface="Times New Roman" panose="02020603050405020304" pitchFamily="18" charset="0"/>
                <a:cs typeface="Times New Roman" panose="02020603050405020304" pitchFamily="18" charset="0"/>
              </a:rPr>
              <a:t>basketball through </a:t>
            </a:r>
            <a:r>
              <a:rPr lang="en-US" sz="2800" dirty="0">
                <a:latin typeface="Times New Roman" panose="02020603050405020304" pitchFamily="18" charset="0"/>
                <a:cs typeface="Times New Roman" panose="02020603050405020304" pitchFamily="18" charset="0"/>
              </a:rPr>
              <a:t>a hoop, passing a football, throwing a </a:t>
            </a:r>
            <a:r>
              <a:rPr lang="en-US" sz="2800" dirty="0" smtClean="0">
                <a:latin typeface="Times New Roman" panose="02020603050405020304" pitchFamily="18" charset="0"/>
                <a:cs typeface="Times New Roman" panose="02020603050405020304" pitchFamily="18" charset="0"/>
              </a:rPr>
              <a:t>baseball</a:t>
            </a:r>
            <a:r>
              <a:rPr lang="en-US" sz="2800" dirty="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6" name="Slide Number Placeholder 9"/>
          <p:cNvSpPr>
            <a:spLocks noGrp="1"/>
          </p:cNvSpPr>
          <p:nvPr/>
        </p:nvSpPr>
        <p:spPr>
          <a:xfrm>
            <a:off x="8905741" y="6311900"/>
            <a:ext cx="2184400" cy="365125"/>
          </a:xfrm>
          <a:prstGeom prst="rect">
            <a:avLst/>
          </a:prstGeom>
        </p:spPr>
        <p:txBody>
          <a:bodyPr anchor="ctr"/>
          <a:lstStyle>
            <a:defPPr>
              <a:defRPr lang="ar-SA"/>
            </a:defPPr>
            <a:lvl1pPr algn="r" rtl="1" fontAlgn="base">
              <a:spcBef>
                <a:spcPct val="0"/>
              </a:spcBef>
              <a:spcAft>
                <a:spcPct val="0"/>
              </a:spcAft>
              <a:defRPr sz="1200" kern="1200">
                <a:solidFill>
                  <a:srgbClr val="898989"/>
                </a:solidFill>
                <a:latin typeface="Times New Roman" panose="02020603050405020304" pitchFamily="18"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defRPr/>
            </a:pPr>
            <a:r>
              <a:rPr lang="en-AU" sz="1600" b="1" dirty="0" smtClean="0">
                <a:solidFill>
                  <a:schemeClr val="tx1">
                    <a:tint val="75000"/>
                  </a:schemeClr>
                </a:solidFill>
                <a:latin typeface="Arial Narrow" pitchFamily="34" charset="0"/>
                <a:cs typeface="Arial" charset="0"/>
              </a:rPr>
              <a:t>14</a:t>
            </a:r>
            <a:endParaRPr lang="en-AU" sz="1600" b="1" dirty="0">
              <a:solidFill>
                <a:schemeClr val="tx1">
                  <a:tint val="75000"/>
                </a:schemeClr>
              </a:solidFill>
              <a:latin typeface="Arial Narrow" pitchFamily="34" charset="0"/>
              <a:cs typeface="Arial" charset="0"/>
            </a:endParaRPr>
          </a:p>
        </p:txBody>
      </p:sp>
    </p:spTree>
    <p:extLst>
      <p:ext uri="{BB962C8B-B14F-4D97-AF65-F5344CB8AC3E}">
        <p14:creationId xmlns:p14="http://schemas.microsoft.com/office/powerpoint/2010/main" val="57744211"/>
      </p:ext>
    </p:extLst>
  </p:cSld>
  <p:clrMapOvr>
    <a:masterClrMapping/>
  </p:clrMapOvr>
  <mc:AlternateContent xmlns:mc="http://schemas.openxmlformats.org/markup-compatibility/2006" xmlns:p14="http://schemas.microsoft.com/office/powerpoint/2010/main">
    <mc:Choice Requires="p14">
      <p:transition spd="slow" p14:dur="2000" advTm="121838"/>
    </mc:Choice>
    <mc:Fallback xmlns="">
      <p:transition spd="slow" advTm="121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2700" x="7545388" y="4938713"/>
          <p14:tracePt t="2702" x="7500938" y="4946650"/>
          <p14:tracePt t="3154" x="7367588" y="5000625"/>
          <p14:tracePt t="3166" x="7089775" y="5133975"/>
          <p14:tracePt t="3179" x="6813550" y="5259388"/>
          <p14:tracePt t="3191" x="6599238" y="5375275"/>
          <p14:tracePt t="3207" x="6483350" y="5446713"/>
          <p14:tracePt t="3224" x="6402388" y="5491163"/>
          <p14:tracePt t="3240" x="6340475" y="5537200"/>
          <p14:tracePt t="3257" x="6323013" y="5554663"/>
          <p14:tracePt t="3273" x="6313488" y="5572125"/>
          <p14:tracePt t="3290" x="6276975" y="5599113"/>
          <p14:tracePt t="3308" x="6259513" y="5599113"/>
          <p14:tracePt t="3323" x="6251575" y="5608638"/>
          <p14:tracePt t="3340" x="6251575" y="5616575"/>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smtClean="0">
                <a:latin typeface="Times New Roman" panose="02020603050405020304" pitchFamily="18" charset="0"/>
                <a:cs typeface="Times New Roman" panose="02020603050405020304" pitchFamily="18" charset="0"/>
              </a:rPr>
              <a:t>Basal Ganglia neurotransmitter</a:t>
            </a:r>
            <a:endParaRPr lang="en-US" sz="4000"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p:txBody>
          <a:bodyPr>
            <a:normAutofit lnSpcReduction="10000"/>
          </a:bodyPr>
          <a:lstStyle/>
          <a:p>
            <a:pPr marL="514350" indent="-514350" algn="just">
              <a:buClr>
                <a:schemeClr val="accent6">
                  <a:lumMod val="75000"/>
                </a:schemeClr>
              </a:buClr>
              <a:buFont typeface="+mj-lt"/>
              <a:buAutoNum type="alphaUcPeriod"/>
              <a:defRPr/>
            </a:pPr>
            <a:r>
              <a:rPr lang="en-US" sz="2800" dirty="0">
                <a:latin typeface="Times New Roman" panose="02020603050405020304" pitchFamily="18" charset="0"/>
                <a:cs typeface="Times New Roman" panose="02020603050405020304" pitchFamily="18" charset="0"/>
              </a:rPr>
              <a:t>Dopamine pathway from </a:t>
            </a:r>
            <a:r>
              <a:rPr lang="en-US" sz="2800" dirty="0" err="1">
                <a:latin typeface="Times New Roman" panose="02020603050405020304" pitchFamily="18" charset="0"/>
                <a:cs typeface="Times New Roman" panose="02020603050405020304" pitchFamily="18" charset="0"/>
              </a:rPr>
              <a:t>substantia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nigra</a:t>
            </a:r>
            <a:r>
              <a:rPr lang="en-US" sz="2800" dirty="0">
                <a:latin typeface="Times New Roman" panose="02020603050405020304" pitchFamily="18" charset="0"/>
                <a:cs typeface="Times New Roman" panose="02020603050405020304" pitchFamily="18" charset="0"/>
              </a:rPr>
              <a:t> to caudate nucleus &amp; putamen </a:t>
            </a:r>
            <a:r>
              <a:rPr lang="en-US" sz="2800" b="1" dirty="0">
                <a:solidFill>
                  <a:schemeClr val="accent6">
                    <a:lumMod val="75000"/>
                  </a:schemeClr>
                </a:solidFill>
                <a:latin typeface="Times New Roman" panose="02020603050405020304" pitchFamily="18" charset="0"/>
                <a:cs typeface="Times New Roman" panose="02020603050405020304" pitchFamily="18" charset="0"/>
              </a:rPr>
              <a:t>(</a:t>
            </a:r>
            <a:r>
              <a:rPr lang="en-US" sz="2800" b="1" dirty="0">
                <a:solidFill>
                  <a:srgbClr val="C00000"/>
                </a:solidFill>
                <a:latin typeface="Times New Roman" panose="02020603050405020304" pitchFamily="18" charset="0"/>
                <a:cs typeface="Times New Roman" panose="02020603050405020304" pitchFamily="18" charset="0"/>
              </a:rPr>
              <a:t>inhibitory</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a:t>
            </a:r>
          </a:p>
          <a:p>
            <a:pPr marL="514350" indent="-514350" algn="just">
              <a:buClr>
                <a:schemeClr val="accent6">
                  <a:lumMod val="75000"/>
                </a:schemeClr>
              </a:buClr>
              <a:buFont typeface="+mj-lt"/>
              <a:buAutoNum type="alphaUcPeriod"/>
              <a:defRPr/>
            </a:pPr>
            <a:endParaRPr lang="en-US" sz="2800" dirty="0">
              <a:latin typeface="Times New Roman" panose="02020603050405020304" pitchFamily="18" charset="0"/>
              <a:cs typeface="Times New Roman" panose="02020603050405020304" pitchFamily="18" charset="0"/>
            </a:endParaRPr>
          </a:p>
          <a:p>
            <a:pPr marL="514350" indent="-514350" algn="just">
              <a:buClr>
                <a:schemeClr val="accent6">
                  <a:lumMod val="75000"/>
                </a:schemeClr>
              </a:buClr>
              <a:buFont typeface="+mj-lt"/>
              <a:buAutoNum type="alphaUcPeriod"/>
              <a:defRPr/>
            </a:pPr>
            <a:r>
              <a:rPr lang="en-US" sz="2800" dirty="0">
                <a:latin typeface="Times New Roman" panose="02020603050405020304" pitchFamily="18" charset="0"/>
                <a:cs typeface="Times New Roman" panose="02020603050405020304" pitchFamily="18" charset="0"/>
              </a:rPr>
              <a:t>GABA pathway from caudate nucleus and putamen to </a:t>
            </a:r>
            <a:r>
              <a:rPr lang="en-US" sz="2800" dirty="0" err="1">
                <a:latin typeface="Times New Roman" panose="02020603050405020304" pitchFamily="18" charset="0"/>
                <a:cs typeface="Times New Roman" panose="02020603050405020304" pitchFamily="18" charset="0"/>
              </a:rPr>
              <a:t>globus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pallidus</a:t>
            </a:r>
            <a:r>
              <a:rPr lang="en-US" sz="2800" dirty="0">
                <a:latin typeface="Times New Roman" panose="02020603050405020304" pitchFamily="18" charset="0"/>
                <a:cs typeface="Times New Roman" panose="02020603050405020304" pitchFamily="18" charset="0"/>
              </a:rPr>
              <a:t> and </a:t>
            </a:r>
            <a:r>
              <a:rPr lang="en-US" sz="2800" dirty="0" err="1">
                <a:latin typeface="Times New Roman" panose="02020603050405020304" pitchFamily="18" charset="0"/>
                <a:cs typeface="Times New Roman" panose="02020603050405020304" pitchFamily="18" charset="0"/>
              </a:rPr>
              <a:t>substantia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nigra</a:t>
            </a:r>
            <a:r>
              <a:rPr lang="en-US" sz="2800" dirty="0">
                <a:latin typeface="Times New Roman" panose="02020603050405020304" pitchFamily="18" charset="0"/>
                <a:cs typeface="Times New Roman" panose="02020603050405020304" pitchFamily="18" charset="0"/>
              </a:rPr>
              <a:t> </a:t>
            </a:r>
            <a:r>
              <a:rPr lang="en-US" sz="2800" b="1" dirty="0">
                <a:solidFill>
                  <a:schemeClr val="accent6">
                    <a:lumMod val="75000"/>
                  </a:schemeClr>
                </a:solidFill>
                <a:latin typeface="Times New Roman" panose="02020603050405020304" pitchFamily="18" charset="0"/>
                <a:cs typeface="Times New Roman" panose="02020603050405020304" pitchFamily="18" charset="0"/>
              </a:rPr>
              <a:t>(</a:t>
            </a:r>
            <a:r>
              <a:rPr lang="en-US" sz="2800" b="1" dirty="0">
                <a:solidFill>
                  <a:srgbClr val="C00000"/>
                </a:solidFill>
                <a:latin typeface="Times New Roman" panose="02020603050405020304" pitchFamily="18" charset="0"/>
                <a:cs typeface="Times New Roman" panose="02020603050405020304" pitchFamily="18" charset="0"/>
              </a:rPr>
              <a:t>inhibitory</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a:t>
            </a:r>
          </a:p>
          <a:p>
            <a:pPr marL="0" indent="0" algn="just">
              <a:buClr>
                <a:schemeClr val="accent6">
                  <a:lumMod val="75000"/>
                </a:schemeClr>
              </a:buClr>
              <a:buNone/>
              <a:defRPr/>
            </a:pPr>
            <a:endParaRPr lang="en-US" sz="2800" dirty="0">
              <a:latin typeface="Times New Roman" panose="02020603050405020304" pitchFamily="18" charset="0"/>
              <a:cs typeface="Times New Roman" panose="02020603050405020304" pitchFamily="18" charset="0"/>
            </a:endParaRPr>
          </a:p>
          <a:p>
            <a:pPr marL="514350" indent="-514350" algn="just">
              <a:buClr>
                <a:schemeClr val="accent6">
                  <a:lumMod val="75000"/>
                </a:schemeClr>
              </a:buClr>
              <a:buFont typeface="+mj-lt"/>
              <a:buAutoNum type="alphaUcPeriod"/>
              <a:defRPr/>
            </a:pPr>
            <a:r>
              <a:rPr lang="en-US" sz="2800" dirty="0" err="1">
                <a:latin typeface="Times New Roman" panose="02020603050405020304" pitchFamily="18" charset="0"/>
                <a:cs typeface="Times New Roman" panose="02020603050405020304" pitchFamily="18" charset="0"/>
              </a:rPr>
              <a:t>ACh</a:t>
            </a:r>
            <a:r>
              <a:rPr lang="en-US" sz="2800" dirty="0">
                <a:latin typeface="Times New Roman" panose="02020603050405020304" pitchFamily="18" charset="0"/>
                <a:cs typeface="Times New Roman" panose="02020603050405020304" pitchFamily="18" charset="0"/>
              </a:rPr>
              <a:t> pathway from cortex to caudate nucleus and putamen.</a:t>
            </a: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6" name="Slide Number Placeholder 9"/>
          <p:cNvSpPr>
            <a:spLocks noGrp="1"/>
          </p:cNvSpPr>
          <p:nvPr/>
        </p:nvSpPr>
        <p:spPr>
          <a:xfrm>
            <a:off x="8905741" y="6311900"/>
            <a:ext cx="2184400" cy="365125"/>
          </a:xfrm>
          <a:prstGeom prst="rect">
            <a:avLst/>
          </a:prstGeom>
        </p:spPr>
        <p:txBody>
          <a:bodyPr anchor="ctr"/>
          <a:lstStyle>
            <a:defPPr>
              <a:defRPr lang="ar-SA"/>
            </a:defPPr>
            <a:lvl1pPr algn="r" rtl="1" fontAlgn="base">
              <a:spcBef>
                <a:spcPct val="0"/>
              </a:spcBef>
              <a:spcAft>
                <a:spcPct val="0"/>
              </a:spcAft>
              <a:defRPr sz="1200" kern="1200">
                <a:solidFill>
                  <a:srgbClr val="898989"/>
                </a:solidFill>
                <a:latin typeface="Times New Roman" panose="02020603050405020304" pitchFamily="18"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defRPr/>
            </a:pPr>
            <a:r>
              <a:rPr lang="en-AU" sz="1600" b="1" dirty="0" smtClean="0">
                <a:solidFill>
                  <a:schemeClr val="tx1">
                    <a:tint val="75000"/>
                  </a:schemeClr>
                </a:solidFill>
                <a:latin typeface="Arial Narrow" pitchFamily="34" charset="0"/>
                <a:cs typeface="Arial" charset="0"/>
              </a:rPr>
              <a:t>15</a:t>
            </a:r>
            <a:endParaRPr lang="en-AU" sz="1600" b="1" dirty="0">
              <a:solidFill>
                <a:schemeClr val="tx1">
                  <a:tint val="75000"/>
                </a:schemeClr>
              </a:solidFill>
              <a:latin typeface="Arial Narrow" pitchFamily="34" charset="0"/>
              <a:cs typeface="Arial" charset="0"/>
            </a:endParaRPr>
          </a:p>
        </p:txBody>
      </p:sp>
    </p:spTree>
    <p:extLst>
      <p:ext uri="{BB962C8B-B14F-4D97-AF65-F5344CB8AC3E}">
        <p14:creationId xmlns:p14="http://schemas.microsoft.com/office/powerpoint/2010/main" val="59802139"/>
      </p:ext>
    </p:extLst>
  </p:cSld>
  <p:clrMapOvr>
    <a:masterClrMapping/>
  </p:clrMapOvr>
  <mc:AlternateContent xmlns:mc="http://schemas.openxmlformats.org/markup-compatibility/2006" xmlns:p14="http://schemas.microsoft.com/office/powerpoint/2010/main">
    <mc:Choice Requires="p14">
      <p:transition spd="slow" p14:dur="2000" advTm="82035"/>
    </mc:Choice>
    <mc:Fallback xmlns="">
      <p:transition spd="slow" advTm="82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895" x="6232525" y="5616575"/>
          <p14:tracePt t="1513" x="6161088" y="5616575"/>
          <p14:tracePt t="1523" x="5911850" y="5616575"/>
          <p14:tracePt t="1537" x="5348288" y="5608638"/>
          <p14:tracePt t="1552" x="4741863" y="5562600"/>
          <p14:tracePt t="1562" x="4197350" y="5491163"/>
          <p14:tracePt t="1574" x="3679825" y="5402263"/>
          <p14:tracePt t="1590" x="3241675" y="5303838"/>
          <p14:tracePt t="1606" x="2919413" y="5170488"/>
          <p14:tracePt t="1622" x="2670175" y="4991100"/>
          <p14:tracePt t="1640" x="2598738" y="4848225"/>
          <p14:tracePt t="1656" x="2598738" y="4625975"/>
          <p14:tracePt t="1673" x="2982913" y="4125913"/>
          <p14:tracePt t="1691" x="3438525" y="3857625"/>
          <p14:tracePt t="1706" x="4000500" y="3608388"/>
          <p14:tracePt t="1722" x="4965700" y="3375025"/>
          <p14:tracePt t="1740" x="5330825" y="3348038"/>
          <p14:tracePt t="1756" x="5554663" y="3348038"/>
          <p14:tracePt t="1773" x="5724525" y="3348038"/>
          <p14:tracePt t="1789" x="5911850" y="3402013"/>
          <p14:tracePt t="1806" x="5965825" y="3438525"/>
          <p14:tracePt t="1823" x="6000750" y="3473450"/>
          <p14:tracePt t="1839" x="6054725" y="3571875"/>
          <p14:tracePt t="1856" x="6054725" y="3616325"/>
          <p14:tracePt t="1872" x="6054725" y="3643313"/>
          <p14:tracePt t="1889" x="6045200" y="3660775"/>
          <p14:tracePt t="1889" x="5956300" y="3679825"/>
          <p14:tracePt t="1910" x="5813425" y="3679825"/>
          <p14:tracePt t="1923" x="5680075" y="3660775"/>
          <p14:tracePt t="1939" x="5518150" y="3581400"/>
          <p14:tracePt t="1957" x="5473700" y="3536950"/>
          <p14:tracePt t="1973" x="5456238" y="3473450"/>
          <p14:tracePt t="1989" x="5456238" y="3402013"/>
          <p14:tracePt t="2006" x="5616575" y="3251200"/>
          <p14:tracePt t="2023" x="5875338" y="3125788"/>
          <p14:tracePt t="2039" x="6116638" y="3071813"/>
          <p14:tracePt t="2056" x="6411913" y="3009900"/>
          <p14:tracePt t="2072" x="6491288" y="3009900"/>
          <p14:tracePt t="2089" x="6554788" y="3009900"/>
          <p14:tracePt t="2105" x="6608763" y="3009900"/>
          <p14:tracePt t="2123" x="6626225" y="3009900"/>
          <p14:tracePt t="2139" x="6634163" y="3009900"/>
          <p14:tracePt t="2174" x="6643688" y="3009900"/>
          <p14:tracePt t="2225" x="6661150" y="3009900"/>
          <p14:tracePt t="2237" x="6670675" y="3009900"/>
          <p14:tracePt t="2251" x="6680200" y="3009900"/>
          <p14:tracePt t="2262" x="6697663" y="3009900"/>
          <p14:tracePt t="2276" x="6705600" y="3009900"/>
          <p14:tracePt t="2303" x="6715125" y="3009900"/>
          <p14:tracePt t="2314" x="6724650" y="300990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pPr marL="514350" indent="-514350" algn="just">
              <a:buClr>
                <a:schemeClr val="accent6">
                  <a:lumMod val="75000"/>
                </a:schemeClr>
              </a:buClr>
              <a:buFont typeface="+mj-lt"/>
              <a:buAutoNum type="alphaUcPeriod" startAt="4"/>
              <a:defRPr/>
            </a:pPr>
            <a:r>
              <a:rPr lang="en-US" sz="2800" dirty="0">
                <a:latin typeface="Times New Roman" panose="02020603050405020304" pitchFamily="18" charset="0"/>
                <a:cs typeface="Times New Roman" panose="02020603050405020304" pitchFamily="18" charset="0"/>
              </a:rPr>
              <a:t>Multiple general pathways from brainstem (secrete </a:t>
            </a:r>
            <a:r>
              <a:rPr lang="en-US" sz="2800" dirty="0">
                <a:solidFill>
                  <a:srgbClr val="C00000"/>
                </a:solidFill>
                <a:latin typeface="Times New Roman" panose="02020603050405020304" pitchFamily="18" charset="0"/>
                <a:cs typeface="Times New Roman" panose="02020603050405020304" pitchFamily="18" charset="0"/>
              </a:rPr>
              <a:t>norepinephrine, serotonin, </a:t>
            </a:r>
            <a:r>
              <a:rPr lang="en-US" sz="2800" dirty="0" err="1">
                <a:solidFill>
                  <a:srgbClr val="C00000"/>
                </a:solidFill>
                <a:latin typeface="Times New Roman" panose="02020603050405020304" pitchFamily="18" charset="0"/>
                <a:cs typeface="Times New Roman" panose="02020603050405020304" pitchFamily="18" charset="0"/>
              </a:rPr>
              <a:t>enkephalin</a:t>
            </a:r>
            <a:r>
              <a:rPr lang="en-US" sz="2800" dirty="0">
                <a:solidFill>
                  <a:srgbClr val="C00000"/>
                </a:solidFill>
                <a:latin typeface="Times New Roman" panose="02020603050405020304" pitchFamily="18" charset="0"/>
                <a:cs typeface="Times New Roman" panose="02020603050405020304" pitchFamily="18" charset="0"/>
              </a:rPr>
              <a:t> and several other neurotransmitters).</a:t>
            </a:r>
          </a:p>
          <a:p>
            <a:pPr marL="514350" indent="-514350" algn="just">
              <a:buClr>
                <a:schemeClr val="accent6">
                  <a:lumMod val="75000"/>
                </a:schemeClr>
              </a:buClr>
              <a:buFont typeface="+mj-lt"/>
              <a:buAutoNum type="alphaUcPeriod" startAt="4"/>
              <a:defRPr/>
            </a:pPr>
            <a:r>
              <a:rPr lang="en-US" sz="2800" dirty="0">
                <a:latin typeface="Times New Roman" panose="02020603050405020304" pitchFamily="18" charset="0"/>
                <a:cs typeface="Times New Roman" panose="02020603050405020304" pitchFamily="18" charset="0"/>
              </a:rPr>
              <a:t>Multiple glutamate pathways provide most of </a:t>
            </a:r>
            <a:r>
              <a:rPr lang="en-US" sz="2800" b="1" dirty="0">
                <a:solidFill>
                  <a:srgbClr val="C00000"/>
                </a:solidFill>
                <a:latin typeface="Times New Roman" panose="02020603050405020304" pitchFamily="18" charset="0"/>
                <a:cs typeface="Times New Roman" panose="02020603050405020304" pitchFamily="18" charset="0"/>
              </a:rPr>
              <a:t>excitatory</a:t>
            </a:r>
            <a:r>
              <a:rPr lang="en-US" sz="2800" dirty="0">
                <a:latin typeface="Times New Roman" panose="02020603050405020304" pitchFamily="18" charset="0"/>
                <a:cs typeface="Times New Roman" panose="02020603050405020304" pitchFamily="18" charset="0"/>
              </a:rPr>
              <a:t> signals.</a:t>
            </a:r>
            <a:endParaRPr lang="ar-IQ" sz="2800" dirty="0">
              <a:latin typeface="Times New Roman" panose="02020603050405020304" pitchFamily="18" charset="0"/>
              <a:cs typeface="Times New Roman" panose="02020603050405020304" pitchFamily="18" charset="0"/>
            </a:endParaRP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6" name="Slide Number Placeholder 9"/>
          <p:cNvSpPr>
            <a:spLocks noGrp="1"/>
          </p:cNvSpPr>
          <p:nvPr/>
        </p:nvSpPr>
        <p:spPr>
          <a:xfrm>
            <a:off x="8905741" y="6311900"/>
            <a:ext cx="2184400" cy="365125"/>
          </a:xfrm>
          <a:prstGeom prst="rect">
            <a:avLst/>
          </a:prstGeom>
        </p:spPr>
        <p:txBody>
          <a:bodyPr anchor="ctr"/>
          <a:lstStyle>
            <a:defPPr>
              <a:defRPr lang="ar-SA"/>
            </a:defPPr>
            <a:lvl1pPr algn="r" rtl="1" fontAlgn="base">
              <a:spcBef>
                <a:spcPct val="0"/>
              </a:spcBef>
              <a:spcAft>
                <a:spcPct val="0"/>
              </a:spcAft>
              <a:defRPr sz="1200" kern="1200">
                <a:solidFill>
                  <a:srgbClr val="898989"/>
                </a:solidFill>
                <a:latin typeface="Times New Roman" panose="02020603050405020304" pitchFamily="18"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defRPr/>
            </a:pPr>
            <a:r>
              <a:rPr lang="en-AU" sz="1600" b="1" dirty="0" smtClean="0">
                <a:solidFill>
                  <a:schemeClr val="tx1">
                    <a:tint val="75000"/>
                  </a:schemeClr>
                </a:solidFill>
                <a:latin typeface="Arial Narrow" pitchFamily="34" charset="0"/>
                <a:cs typeface="Arial" charset="0"/>
              </a:rPr>
              <a:t>16</a:t>
            </a:r>
            <a:endParaRPr lang="en-AU" sz="1600" b="1" dirty="0">
              <a:solidFill>
                <a:schemeClr val="tx1">
                  <a:tint val="75000"/>
                </a:schemeClr>
              </a:solidFill>
              <a:latin typeface="Arial Narrow" pitchFamily="34" charset="0"/>
              <a:cs typeface="Arial" charset="0"/>
            </a:endParaRPr>
          </a:p>
        </p:txBody>
      </p:sp>
    </p:spTree>
    <p:extLst>
      <p:ext uri="{BB962C8B-B14F-4D97-AF65-F5344CB8AC3E}">
        <p14:creationId xmlns:p14="http://schemas.microsoft.com/office/powerpoint/2010/main" val="530611756"/>
      </p:ext>
    </p:extLst>
  </p:cSld>
  <p:clrMapOvr>
    <a:masterClrMapping/>
  </p:clrMapOvr>
  <mc:AlternateContent xmlns:mc="http://schemas.openxmlformats.org/markup-compatibility/2006" xmlns:p14="http://schemas.microsoft.com/office/powerpoint/2010/main">
    <mc:Choice Requires="p14">
      <p:transition spd="slow" p14:dur="2000" advTm="25275"/>
    </mc:Choice>
    <mc:Fallback xmlns="">
      <p:transition spd="slow" advTm="25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10667" x="6715125" y="3009900"/>
          <p14:tracePt t="11374" x="6688138" y="3009900"/>
          <p14:tracePt t="11386" x="6626225" y="3027363"/>
          <p14:tracePt t="11400" x="6537325" y="3062288"/>
          <p14:tracePt t="11413" x="6429375" y="3098800"/>
          <p14:tracePt t="11424" x="6303963" y="3133725"/>
          <p14:tracePt t="11438" x="6153150" y="3197225"/>
          <p14:tracePt t="11454" x="6062663" y="3224213"/>
          <p14:tracePt t="11471" x="5965825" y="3259138"/>
          <p14:tracePt t="11489" x="5946775" y="3268663"/>
          <p14:tracePt t="11504" x="5938838" y="3268663"/>
          <p14:tracePt t="11521" x="5929313" y="3268663"/>
          <p14:tracePt t="11539" x="5919788" y="3268663"/>
          <p14:tracePt t="11794" x="5919788" y="3276600"/>
          <p14:tracePt t="12011" x="5911850" y="3276600"/>
          <p14:tracePt t="12023" x="5902325" y="3286125"/>
          <p14:tracePt t="12035" x="5884863" y="3286125"/>
          <p14:tracePt t="12050" x="5857875" y="3303588"/>
          <p14:tracePt t="12062" x="5813425" y="3322638"/>
          <p14:tracePt t="12074" x="5759450" y="3348038"/>
          <p14:tracePt t="12088" x="5705475" y="3367088"/>
          <p14:tracePt t="12104" x="5670550" y="3375025"/>
          <p14:tracePt t="12121" x="5589588" y="3411538"/>
          <p14:tracePt t="12139" x="5572125" y="3419475"/>
          <p14:tracePt t="12154" x="5537200" y="3429000"/>
          <p14:tracePt t="12171" x="5500688" y="3446463"/>
          <p14:tracePt t="12171" x="5483225" y="3465513"/>
          <p14:tracePt t="12190" x="5438775" y="3473450"/>
          <p14:tracePt t="12204" x="5419725" y="3490913"/>
          <p14:tracePt t="12221" x="5402263" y="3500438"/>
          <p14:tracePt t="12237" x="5375275" y="3509963"/>
          <p14:tracePt t="12254" x="5375275" y="3517900"/>
          <p14:tracePt t="12271" x="5357813" y="3527425"/>
          <p14:tracePt t="12290" x="5348288" y="3536950"/>
          <p14:tracePt t="12316" x="5348288" y="3544888"/>
          <p14:tracePt t="12329" x="5322888" y="3562350"/>
          <p14:tracePt t="12341" x="5322888" y="3589338"/>
          <p14:tracePt t="12355" x="5313363" y="3616325"/>
          <p14:tracePt t="12371" x="5303838" y="3670300"/>
          <p14:tracePt t="12388" x="5322888" y="3822700"/>
          <p14:tracePt t="12405" x="5384800" y="3956050"/>
          <p14:tracePt t="12421" x="5465763" y="4071938"/>
          <p14:tracePt t="12437" x="5562600" y="4224338"/>
          <p14:tracePt t="12454" x="5724525" y="4394200"/>
          <p14:tracePt t="12471" x="5776913" y="4438650"/>
          <p14:tracePt t="12487" x="5848350" y="4491038"/>
          <p14:tracePt t="12504" x="5973763" y="4581525"/>
          <p14:tracePt t="12522" x="6027738" y="4616450"/>
          <p14:tracePt t="12538" x="6072188" y="4643438"/>
          <p14:tracePt t="12554" x="6116638" y="4679950"/>
          <p14:tracePt t="12573" x="6134100" y="4687888"/>
          <p14:tracePt t="12587" x="6143625" y="4697413"/>
          <p14:tracePt t="12604" x="6143625" y="4705350"/>
          <p14:tracePt t="13017" x="6153150" y="470535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75130" y="3293245"/>
            <a:ext cx="4415854" cy="3391334"/>
          </a:xfrm>
          <a:prstGeom prst="rect">
            <a:avLst/>
          </a:prstGeom>
        </p:spPr>
      </p:pic>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Clinical abnormalities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51209" y="1352859"/>
            <a:ext cx="8596668" cy="3880773"/>
          </a:xfrm>
        </p:spPr>
        <p:txBody>
          <a:bodyPr/>
          <a:lstStyle/>
          <a:p>
            <a:r>
              <a:rPr lang="en-US" sz="3200" b="1" u="sng" dirty="0" smtClean="0">
                <a:solidFill>
                  <a:srgbClr val="00B050"/>
                </a:solidFill>
                <a:latin typeface="Times New Roman" panose="02020603050405020304" pitchFamily="18" charset="0"/>
                <a:cs typeface="Times New Roman" panose="02020603050405020304" pitchFamily="18" charset="0"/>
              </a:rPr>
              <a:t>Chorea</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is an abnormal involuntary movement derived from the Greek word “dance”. It is characterized by brief, abrupt, irregular, unpredictable, non-stereotyped movements</a:t>
            </a:r>
            <a:r>
              <a:rPr lang="en-US" dirty="0"/>
              <a:t>. </a:t>
            </a:r>
            <a:endParaRPr lang="en-US" dirty="0" smtClean="0"/>
          </a:p>
          <a:p>
            <a:r>
              <a:rPr lang="en-US" sz="2800" dirty="0" smtClean="0">
                <a:latin typeface="Times New Roman" panose="02020603050405020304" pitchFamily="18" charset="0"/>
                <a:cs typeface="Times New Roman" panose="02020603050405020304" pitchFamily="18" charset="0"/>
              </a:rPr>
              <a:t>Due to lesion in caudate nucleus</a:t>
            </a:r>
            <a:endParaRPr lang="en-US" sz="2800" dirty="0">
              <a:latin typeface="Times New Roman" panose="02020603050405020304" pitchFamily="18" charset="0"/>
              <a:cs typeface="Times New Roman" panose="02020603050405020304" pitchFamily="18" charset="0"/>
            </a:endParaRPr>
          </a:p>
        </p:txBody>
      </p:sp>
      <p:pic>
        <p:nvPicPr>
          <p:cNvPr id="8" name="OX87GD">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1513490" y="4035972"/>
            <a:ext cx="3815255" cy="2017998"/>
          </a:xfrm>
          <a:prstGeom prst="rect">
            <a:avLst/>
          </a:prstGeom>
        </p:spPr>
      </p:pic>
      <mc:AlternateContent xmlns:mc="http://schemas.openxmlformats.org/markup-compatibility/2006" xmlns:p14="http://schemas.microsoft.com/office/powerpoint/2010/main">
        <mc:Choice Requires="p14">
          <p:contentPart p14:bwMode="auto" r:id="rId10">
            <p14:nvContentPartPr>
              <p14:cNvPr id="9" name="Ink 8"/>
              <p14:cNvContentPartPr/>
              <p14:nvPr/>
            </p14:nvContentPartPr>
            <p14:xfrm>
              <a:off x="2625480" y="5447160"/>
              <a:ext cx="360" cy="360"/>
            </p14:xfrm>
          </p:contentPart>
        </mc:Choice>
        <mc:Fallback xmlns="">
          <p:pic>
            <p:nvPicPr>
              <p:cNvPr id="9" name="Ink 8"/>
              <p:cNvPicPr/>
              <p:nvPr/>
            </p:nvPicPr>
            <p:blipFill>
              <a:blip r:embed="rId11"/>
              <a:stretch>
                <a:fillRect/>
              </a:stretch>
            </p:blipFill>
            <p:spPr>
              <a:xfrm>
                <a:off x="2616120" y="5437800"/>
                <a:ext cx="19080" cy="19080"/>
              </a:xfrm>
              <a:prstGeom prst="rect">
                <a:avLst/>
              </a:prstGeom>
            </p:spPr>
          </p:pic>
        </mc:Fallback>
      </mc:AlternateContent>
      <p:pic>
        <p:nvPicPr>
          <p:cNvPr id="10" name="Audio 9">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1366500" y="6032500"/>
            <a:ext cx="609600" cy="609600"/>
          </a:xfrm>
          <a:prstGeom prst="rect">
            <a:avLst/>
          </a:prstGeom>
        </p:spPr>
      </p:pic>
      <p:sp>
        <p:nvSpPr>
          <p:cNvPr id="11"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12" name="Slide Number Placeholder 9"/>
          <p:cNvSpPr>
            <a:spLocks noGrp="1"/>
          </p:cNvSpPr>
          <p:nvPr/>
        </p:nvSpPr>
        <p:spPr>
          <a:xfrm>
            <a:off x="8905741" y="6311900"/>
            <a:ext cx="2184400" cy="365125"/>
          </a:xfrm>
          <a:prstGeom prst="rect">
            <a:avLst/>
          </a:prstGeom>
        </p:spPr>
        <p:txBody>
          <a:bodyPr anchor="ctr"/>
          <a:lstStyle>
            <a:defPPr>
              <a:defRPr lang="ar-SA"/>
            </a:defPPr>
            <a:lvl1pPr algn="r" rtl="1" fontAlgn="base">
              <a:spcBef>
                <a:spcPct val="0"/>
              </a:spcBef>
              <a:spcAft>
                <a:spcPct val="0"/>
              </a:spcAft>
              <a:defRPr sz="1200" kern="1200">
                <a:solidFill>
                  <a:srgbClr val="898989"/>
                </a:solidFill>
                <a:latin typeface="Times New Roman" panose="02020603050405020304" pitchFamily="18"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defRPr/>
            </a:pPr>
            <a:r>
              <a:rPr lang="en-AU" sz="1600" b="1" dirty="0" smtClean="0">
                <a:solidFill>
                  <a:schemeClr val="tx1">
                    <a:tint val="75000"/>
                  </a:schemeClr>
                </a:solidFill>
                <a:latin typeface="Arial Narrow" pitchFamily="34" charset="0"/>
                <a:cs typeface="Arial" charset="0"/>
              </a:rPr>
              <a:t>17</a:t>
            </a:r>
            <a:endParaRPr lang="en-AU" sz="1600" b="1" dirty="0">
              <a:solidFill>
                <a:schemeClr val="tx1">
                  <a:tint val="75000"/>
                </a:schemeClr>
              </a:solidFill>
              <a:latin typeface="Arial Narrow" pitchFamily="34" charset="0"/>
              <a:cs typeface="Arial" charset="0"/>
            </a:endParaRPr>
          </a:p>
        </p:txBody>
      </p:sp>
    </p:spTree>
    <p:custDataLst>
      <p:tags r:id="rId1"/>
    </p:custDataLst>
    <p:extLst>
      <p:ext uri="{BB962C8B-B14F-4D97-AF65-F5344CB8AC3E}">
        <p14:creationId xmlns:p14="http://schemas.microsoft.com/office/powerpoint/2010/main" val="2838472375"/>
      </p:ext>
    </p:extLst>
  </p:cSld>
  <p:clrMapOvr>
    <a:masterClrMapping/>
  </p:clrMapOvr>
  <mc:AlternateContent xmlns:mc="http://schemas.openxmlformats.org/markup-compatibility/2006" xmlns:p14="http://schemas.microsoft.com/office/powerpoint/2010/main">
    <mc:Choice Requires="p14">
      <p:transition spd="slow" p14:dur="2000" advTm="159990"/>
    </mc:Choice>
    <mc:Fallback xmlns="">
      <p:transition spd="slow" advTm="159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timing>
  <p:extLst mod="1">
    <p:ext uri="{3A86A75C-4F4B-4683-9AE1-C65F6400EC91}">
      <p14:laserTraceLst xmlns:p14="http://schemas.microsoft.com/office/powerpoint/2010/main">
        <p14:tracePtLst>
          <p14:tracePt t="996" x="6143625" y="4705350"/>
          <p14:tracePt t="1249" x="6089650" y="4714875"/>
          <p14:tracePt t="1260" x="5983288" y="4732338"/>
          <p14:tracePt t="1272" x="5705475" y="4786313"/>
          <p14:tracePt t="1286" x="5232400" y="4875213"/>
          <p14:tracePt t="1298" x="4732338" y="4965700"/>
          <p14:tracePt t="1313" x="4286250" y="5010150"/>
          <p14:tracePt t="1329" x="3894138" y="5027613"/>
          <p14:tracePt t="1346" x="3446463" y="5018088"/>
          <p14:tracePt t="1362" x="3348038" y="4973638"/>
          <p14:tracePt t="1378" x="3286125" y="4929188"/>
          <p14:tracePt t="1395" x="3214688" y="4822825"/>
          <p14:tracePt t="1413" x="3205163" y="4768850"/>
          <p14:tracePt t="1429" x="3205163" y="4724400"/>
          <p14:tracePt t="1445" x="3295650" y="4581525"/>
          <p14:tracePt t="1463" x="3375025" y="4500563"/>
          <p14:tracePt t="1479" x="3446463" y="4446588"/>
          <p14:tracePt t="1495" x="3554413" y="4375150"/>
          <p14:tracePt t="1513" x="3608388" y="4357688"/>
          <p14:tracePt t="1529" x="3633788" y="4357688"/>
          <p14:tracePt t="1545" x="3660775" y="4357688"/>
          <p14:tracePt t="1562" x="3724275" y="4419600"/>
          <p14:tracePt t="1579" x="3751263" y="4491038"/>
          <p14:tracePt t="1595" x="3768725" y="4581525"/>
          <p14:tracePt t="1612" x="3768725" y="4776788"/>
          <p14:tracePt t="1629" x="3751263" y="4867275"/>
          <p14:tracePt t="1645" x="3732213" y="4929188"/>
          <p14:tracePt t="1662" x="3687763" y="4991100"/>
          <p14:tracePt t="1680" x="3670300" y="5010150"/>
          <p14:tracePt t="1696" x="3670300" y="5018088"/>
          <p14:tracePt t="1713" x="3660775" y="5027613"/>
          <p14:tracePt t="1731" x="3652838" y="5027613"/>
          <p14:tracePt t="95402" x="3652838" y="5037138"/>
          <p14:tracePt t="95820" x="3724275" y="5037138"/>
          <p14:tracePt t="95895" x="3973513" y="5037138"/>
          <p14:tracePt t="95909" x="4679950" y="4991100"/>
          <p14:tracePt t="95922" x="5527675" y="4894263"/>
          <p14:tracePt t="95934" x="6232525" y="4830763"/>
          <p14:tracePt t="95948" x="6732588" y="4786313"/>
          <p14:tracePt t="95965" x="7045325" y="4768850"/>
          <p14:tracePt t="95982" x="7323138" y="4741863"/>
          <p14:tracePt t="95999" x="7358063" y="4741863"/>
          <p14:tracePt t="96016" x="7385050" y="4741863"/>
          <p14:tracePt t="96033" x="7394575" y="4741863"/>
          <p14:tracePt t="96049" x="7402513" y="4732338"/>
          <p14:tracePt t="96075" x="7419975" y="4670425"/>
          <p14:tracePt t="96088" x="7456488" y="4554538"/>
          <p14:tracePt t="96100" x="7510463" y="4384675"/>
          <p14:tracePt t="96115" x="7545388" y="4214813"/>
          <p14:tracePt t="96132" x="7572375" y="4116388"/>
          <p14:tracePt t="96148" x="7589838" y="4044950"/>
          <p14:tracePt t="96166" x="7589838" y="4027488"/>
          <p14:tracePt t="96182" x="7599363" y="4027488"/>
          <p14:tracePt t="96227" x="7599363" y="4037013"/>
          <p14:tracePt t="96240" x="7608888" y="4062413"/>
          <p14:tracePt t="96252" x="7608888" y="4098925"/>
          <p14:tracePt t="96266" x="7608888" y="4152900"/>
          <p14:tracePt t="96278" x="7599363" y="4232275"/>
          <p14:tracePt t="96291" x="7554913" y="4295775"/>
          <p14:tracePt t="96304" x="7510463" y="4357688"/>
          <p14:tracePt t="96317" x="7446963" y="4419600"/>
          <p14:tracePt t="96332" x="7331075" y="4491038"/>
          <p14:tracePt t="96348" x="7126288" y="4554538"/>
          <p14:tracePt t="96366" x="6589713" y="4589463"/>
          <p14:tracePt t="96383" x="6375400" y="4554538"/>
          <p14:tracePt t="96399" x="6251575" y="4518025"/>
          <p14:tracePt t="96416" x="6099175" y="4438650"/>
          <p14:tracePt t="96433" x="6072188" y="4419600"/>
          <p14:tracePt t="96449" x="6045200" y="4375150"/>
          <p14:tracePt t="96466" x="6037263" y="4313238"/>
          <p14:tracePt t="96482" x="6037263" y="4295775"/>
          <p14:tracePt t="96499" x="6037263" y="4276725"/>
          <p14:tracePt t="96515" x="6054725" y="4268788"/>
          <p14:tracePt t="96533" x="6099175" y="4268788"/>
          <p14:tracePt t="96548" x="6197600" y="4268788"/>
          <p14:tracePt t="96565" x="6269038" y="4276725"/>
          <p14:tracePt t="96582" x="6411913" y="4357688"/>
          <p14:tracePt t="96599" x="6456363" y="4394200"/>
          <p14:tracePt t="96615" x="6491288" y="4419600"/>
          <p14:tracePt t="96632" x="6518275" y="4456113"/>
          <p14:tracePt t="96649" x="6518275" y="4465638"/>
          <p14:tracePt t="96665" x="6518275" y="4473575"/>
          <p14:tracePt t="96682" x="6518275" y="4465638"/>
          <p14:tracePt t="96711" x="6510338" y="4402138"/>
          <p14:tracePt t="96723" x="6491288" y="4268788"/>
          <p14:tracePt t="96737" x="6483350" y="4116388"/>
          <p14:tracePt t="96749" x="6483350" y="4000500"/>
          <p14:tracePt t="96765" x="6483350" y="3929063"/>
          <p14:tracePt t="96782" x="6483350" y="3884613"/>
          <p14:tracePt t="96798" x="6483350" y="3875088"/>
          <p14:tracePt t="96815" x="6491288" y="3875088"/>
          <p14:tracePt t="96838" x="6527800" y="3911600"/>
          <p14:tracePt t="96851" x="6572250" y="3990975"/>
          <p14:tracePt t="96865" x="6653213" y="4125913"/>
          <p14:tracePt t="96882" x="6715125" y="4322763"/>
          <p14:tracePt t="96899" x="6777038" y="4643438"/>
          <p14:tracePt t="96916" x="6777038" y="4768850"/>
          <p14:tracePt t="96932" x="6777038" y="4857750"/>
          <p14:tracePt t="96948" x="6777038" y="4956175"/>
          <p14:tracePt t="96966" x="6777038" y="4973638"/>
          <p14:tracePt t="96982" x="6777038" y="4991100"/>
          <p14:tracePt t="96999" x="6769100" y="4991100"/>
          <p14:tracePt t="97015" x="6769100" y="4965700"/>
          <p14:tracePt t="97310" x="6769100" y="4929188"/>
          <p14:tracePt t="97322" x="6769100" y="4867275"/>
          <p14:tracePt t="97335" x="6769100" y="4803775"/>
          <p14:tracePt t="97348" x="6769100" y="4751388"/>
          <p14:tracePt t="97362" x="6759575" y="4705350"/>
          <p14:tracePt t="97374" x="6751638" y="4670425"/>
          <p14:tracePt t="97387" x="6751638" y="4660900"/>
          <p14:tracePt t="97400" x="6732588" y="4643438"/>
          <p14:tracePt t="97416" x="6732588" y="4633913"/>
          <p14:tracePt t="97440" x="6732588" y="4625975"/>
          <p14:tracePt t="97451" x="6724650" y="4625975"/>
          <p14:tracePt t="97466" x="6715125" y="4616450"/>
          <p14:tracePt t="97489" x="6715125" y="4608513"/>
          <p14:tracePt t="97514" x="6715125" y="4598988"/>
          <p14:tracePt t="97539" x="6715125" y="4589463"/>
          <p14:tracePt t="97553" x="6705600" y="4589463"/>
          <p14:tracePt t="97579" x="6705600" y="4581525"/>
          <p14:tracePt t="97591" x="6688138" y="4572000"/>
          <p14:tracePt t="97629" x="6670675" y="4562475"/>
          <p14:tracePt t="97654" x="6653213" y="4554538"/>
          <p14:tracePt t="97667" x="6626225" y="4545013"/>
          <p14:tracePt t="97680" x="6616700" y="4537075"/>
          <p14:tracePt t="97693" x="6599238" y="4527550"/>
          <p14:tracePt t="97706" x="6589713" y="4527550"/>
          <p14:tracePt t="97718" x="6581775" y="4527550"/>
          <p14:tracePt t="97734" x="6572250" y="4527550"/>
          <p14:tracePt t="97750" x="6562725" y="4527550"/>
          <p14:tracePt t="97794" x="6554788" y="4537075"/>
          <p14:tracePt t="97820" x="6545263" y="4562475"/>
          <p14:tracePt t="97832" x="6518275" y="4608513"/>
          <p14:tracePt t="97846" x="6500813" y="4652963"/>
          <p14:tracePt t="97858" x="6465888" y="4705350"/>
          <p14:tracePt t="97871" x="6411913" y="4768850"/>
          <p14:tracePt t="97884" x="6367463" y="4813300"/>
          <p14:tracePt t="97900" x="6330950" y="4857750"/>
          <p14:tracePt t="97916" x="6303963" y="4875213"/>
          <p14:tracePt t="97932" x="6269038" y="4902200"/>
          <p14:tracePt t="97949" x="6251575" y="4911725"/>
          <p14:tracePt t="97966" x="6242050" y="4919663"/>
          <p14:tracePt t="97985" x="6232525" y="4919663"/>
          <p14:tracePt t="97999" x="6232525" y="4929188"/>
          <p14:tracePt t="98049" x="6224588" y="4929188"/>
          <p14:tracePt t="98062" x="6215063" y="4929188"/>
          <p14:tracePt t="98100" x="6215063" y="4938713"/>
          <p14:tracePt t="98113" x="6215063" y="4894263"/>
          <p14:tracePt t="98218" x="6232525" y="4848225"/>
          <p14:tracePt t="98227" x="6259513" y="4776788"/>
          <p14:tracePt t="98240" x="6286500" y="4705350"/>
          <p14:tracePt t="98253" x="6296025" y="4652963"/>
          <p14:tracePt t="98268" x="6303963" y="4608513"/>
          <p14:tracePt t="98283" x="6313488" y="4562475"/>
          <p14:tracePt t="98299" x="6323013" y="4500563"/>
          <p14:tracePt t="98318" x="6330950" y="4483100"/>
          <p14:tracePt t="98333" x="6340475" y="4438650"/>
          <p14:tracePt t="98349" x="6348413" y="4375150"/>
          <p14:tracePt t="98368" x="6357938" y="4348163"/>
          <p14:tracePt t="98383" x="6367463" y="4340225"/>
          <p14:tracePt t="98400" x="6367463" y="4330700"/>
          <p14:tracePt t="98417" x="6367463" y="4340225"/>
          <p14:tracePt t="98522" x="6367463" y="4375150"/>
          <p14:tracePt t="98533" x="6367463" y="4429125"/>
          <p14:tracePt t="98545" x="6348413" y="4537075"/>
          <p14:tracePt t="98560" x="6303963" y="4679950"/>
          <p14:tracePt t="98571" x="6224588" y="4902200"/>
          <p14:tracePt t="98583" x="6134100" y="5072063"/>
          <p14:tracePt t="98599" x="6081713" y="5170488"/>
          <p14:tracePt t="98616" x="6037263" y="5241925"/>
          <p14:tracePt t="98632" x="5991225" y="5303838"/>
          <p14:tracePt t="98649" x="5983288" y="5313363"/>
          <p14:tracePt t="98666" x="5973763" y="5322888"/>
          <p14:tracePt t="98682" x="5973763" y="5313363"/>
          <p14:tracePt t="98777" x="5991225" y="5303838"/>
          <p14:tracePt t="98789" x="6018213" y="5276850"/>
          <p14:tracePt t="98801" x="6037263" y="5259388"/>
          <p14:tracePt t="98813" x="6062663" y="5241925"/>
          <p14:tracePt t="98825" x="6126163" y="5170488"/>
          <p14:tracePt t="98839" x="6170613" y="5081588"/>
          <p14:tracePt t="98851" x="6224588" y="4973638"/>
          <p14:tracePt t="98866" x="6286500" y="4840288"/>
          <p14:tracePt t="98883" x="6323013" y="4679950"/>
          <p14:tracePt t="98899" x="6411913" y="4340225"/>
          <p14:tracePt t="98917" x="6429375" y="4232275"/>
          <p14:tracePt t="98933" x="6429375" y="4160838"/>
          <p14:tracePt t="98950" x="6438900" y="4108450"/>
          <p14:tracePt t="98968" x="6438900" y="4089400"/>
          <p14:tracePt t="98983" x="6429375" y="4098925"/>
          <p14:tracePt t="99082" x="6429375" y="4116388"/>
          <p14:tracePt t="99094" x="6411913" y="4160838"/>
          <p14:tracePt t="99107" x="6375400" y="4241800"/>
          <p14:tracePt t="99118" x="6323013" y="4367213"/>
          <p14:tracePt t="99133" x="6232525" y="4572000"/>
          <p14:tracePt t="99150" x="6099175" y="4803775"/>
          <p14:tracePt t="99167" x="5919788" y="5072063"/>
          <p14:tracePt t="99183" x="5875338" y="5143500"/>
          <p14:tracePt t="99200" x="5840413" y="5170488"/>
          <p14:tracePt t="99216" x="5830888" y="5197475"/>
          <p14:tracePt t="99216" x="5822950" y="5197475"/>
          <p14:tracePt t="99236" x="5813425" y="5205413"/>
          <p14:tracePt t="99250" x="5803900" y="5214938"/>
          <p14:tracePt t="99266" x="5813425" y="5214938"/>
          <p14:tracePt t="99336" x="5822950" y="5214938"/>
          <p14:tracePt t="99348" x="5840413" y="5214938"/>
          <p14:tracePt t="99362" x="5857875" y="5214938"/>
          <p14:tracePt t="99376" x="5884863" y="5205413"/>
          <p14:tracePt t="99388" x="5919788" y="5170488"/>
          <p14:tracePt t="99400" x="5983288" y="5116513"/>
          <p14:tracePt t="99416" x="6089650" y="4991100"/>
          <p14:tracePt t="99433" x="6367463" y="4660900"/>
          <p14:tracePt t="99452" x="6438900" y="4572000"/>
          <p14:tracePt t="99466" x="6473825" y="4518025"/>
          <p14:tracePt t="99483" x="6483350" y="4500563"/>
          <p14:tracePt t="99500" x="6500813" y="4473575"/>
          <p14:tracePt t="99516" x="6500813" y="4491038"/>
          <p14:tracePt t="99604" x="6491288" y="4545013"/>
          <p14:tracePt t="99615" x="6473825" y="4589463"/>
          <p14:tracePt t="99629" x="6446838" y="4679950"/>
          <p14:tracePt t="99644" x="6411913" y="4741863"/>
          <p14:tracePt t="99654" x="6375400" y="4803775"/>
          <p14:tracePt t="99666" x="6357938" y="4840288"/>
          <p14:tracePt t="99683" x="6340475" y="4867275"/>
          <p14:tracePt t="99700" x="6340475" y="4884738"/>
          <p14:tracePt t="99718" x="6330950" y="4894263"/>
          <p14:tracePt t="99733" x="6330950" y="4884738"/>
          <p14:tracePt t="99794" x="6340475" y="4857750"/>
          <p14:tracePt t="99807" x="6348413" y="4830763"/>
          <p14:tracePt t="99819" x="6367463" y="4803775"/>
          <p14:tracePt t="99832" x="6384925" y="4768850"/>
          <p14:tracePt t="99845" x="6384925" y="4751388"/>
          <p14:tracePt t="99858" x="6394450" y="4724400"/>
          <p14:tracePt t="99871" x="6394450" y="4714875"/>
          <p14:tracePt t="99884" x="6402388" y="4697413"/>
          <p14:tracePt t="99900" x="6402388" y="4687888"/>
          <p14:tracePt t="99922" x="6402388" y="4697413"/>
          <p14:tracePt t="100012" x="6394450" y="4732338"/>
          <p14:tracePt t="100023" x="6394450" y="4768850"/>
          <p14:tracePt t="100035" x="6394450" y="4813300"/>
          <p14:tracePt t="100047" x="6394450" y="4848225"/>
          <p14:tracePt t="100061" x="6402388" y="4875213"/>
          <p14:tracePt t="100073" x="6419850" y="4902200"/>
          <p14:tracePt t="100090" x="6446838" y="4929188"/>
          <p14:tracePt t="100100" x="6473825" y="4946650"/>
          <p14:tracePt t="100116" x="6510338" y="4973638"/>
          <p14:tracePt t="100133" x="6589713" y="5000625"/>
          <p14:tracePt t="100151" x="6616700" y="5000625"/>
          <p14:tracePt t="100166" x="6653213" y="5000625"/>
          <p14:tracePt t="100183" x="6705600" y="4991100"/>
          <p14:tracePt t="100200" x="6796088" y="4929188"/>
          <p14:tracePt t="100216" x="6858000" y="4848225"/>
          <p14:tracePt t="100234" x="6946900" y="4732338"/>
          <p14:tracePt t="100250" x="7045325" y="4527550"/>
          <p14:tracePt t="100267" x="7062788" y="4473575"/>
          <p14:tracePt t="100283" x="7072313" y="4446588"/>
          <p14:tracePt t="100300" x="7072313" y="4429125"/>
          <p14:tracePt t="100316" x="7072313" y="4419600"/>
          <p14:tracePt t="100333" x="7072313" y="4429125"/>
          <p14:tracePt t="100444" x="7089775" y="4473575"/>
          <p14:tracePt t="100456" x="7108825" y="4554538"/>
          <p14:tracePt t="100469" x="7143750" y="4679950"/>
          <p14:tracePt t="100481" x="7188200" y="4803775"/>
          <p14:tracePt t="100494" x="7251700" y="4965700"/>
          <p14:tracePt t="100509" x="7304088" y="5089525"/>
          <p14:tracePt t="100520" x="7331075" y="5180013"/>
          <p14:tracePt t="100533" x="7367588" y="5268913"/>
          <p14:tracePt t="100549" x="7402513" y="5322888"/>
          <p14:tracePt t="100566" x="7456488" y="5375275"/>
          <p14:tracePt t="100584" x="7483475" y="5394325"/>
          <p14:tracePt t="100599" x="7500938" y="5402263"/>
          <p14:tracePt t="100616" x="7537450" y="5419725"/>
          <p14:tracePt t="100634" x="7554913" y="5419725"/>
          <p14:tracePt t="100649" x="7581900" y="5419725"/>
          <p14:tracePt t="100666" x="7589838" y="5419725"/>
          <p14:tracePt t="100682" x="7634288" y="5384800"/>
          <p14:tracePt t="100699" x="7653338" y="5340350"/>
          <p14:tracePt t="100716" x="7661275" y="5303838"/>
          <p14:tracePt t="100733" x="7670800" y="5251450"/>
          <p14:tracePt t="100749" x="7670800" y="5241925"/>
          <p14:tracePt t="100766" x="7670800" y="5259388"/>
          <p14:tracePt t="100863" x="7653338" y="5268913"/>
          <p14:tracePt t="100876" x="7643813" y="5276850"/>
          <p14:tracePt t="100889" x="7634288" y="5286375"/>
          <p14:tracePt t="100901" x="7626350" y="5286375"/>
          <p14:tracePt t="100917" x="7608888" y="5286375"/>
          <p14:tracePt t="100933" x="7581900" y="5286375"/>
          <p14:tracePt t="100950" x="7518400" y="5251450"/>
          <p14:tracePt t="100967" x="7483475" y="5187950"/>
          <p14:tracePt t="100983" x="7466013" y="5108575"/>
          <p14:tracePt t="101000" x="7466013" y="5000625"/>
          <p14:tracePt t="101017" x="7473950" y="4973638"/>
          <p14:tracePt t="101033" x="7545388" y="4911725"/>
          <p14:tracePt t="101050" x="8072438" y="4759325"/>
          <p14:tracePt t="101068" x="8375650" y="4732338"/>
          <p14:tracePt t="101083" x="8572500" y="4714875"/>
          <p14:tracePt t="101100" x="8680450" y="4705350"/>
          <p14:tracePt t="101116" x="8777288" y="4705350"/>
          <p14:tracePt t="101133" x="8796338" y="4705350"/>
          <p14:tracePt t="101150" x="8804275" y="4705350"/>
          <p14:tracePt t="101166" x="8796338" y="4705350"/>
          <p14:tracePt t="101232" x="8786813" y="4705350"/>
          <p14:tracePt t="101245" x="8777288" y="4705350"/>
          <p14:tracePt t="101437" x="8751888" y="4705350"/>
          <p14:tracePt t="101448" x="8697913" y="4705350"/>
          <p14:tracePt t="101463" x="8653463" y="4705350"/>
          <p14:tracePt t="101475" x="8599488" y="4697413"/>
          <p14:tracePt t="101487" x="8562975" y="4697413"/>
          <p14:tracePt t="101500" x="8528050" y="4697413"/>
          <p14:tracePt t="101516" x="8501063" y="4697413"/>
          <p14:tracePt t="101533" x="8466138" y="4687888"/>
          <p14:tracePt t="101550" x="8402638" y="4679950"/>
          <p14:tracePt t="101566" x="8367713" y="4660900"/>
          <p14:tracePt t="101583" x="8331200" y="4652963"/>
          <p14:tracePt t="101600" x="8296275" y="4633913"/>
          <p14:tracePt t="101617" x="8277225" y="4633913"/>
          <p14:tracePt t="101633" x="8277225" y="4625975"/>
          <p14:tracePt t="101650" x="8269288" y="4616450"/>
          <p14:tracePt t="101668" x="8269288" y="4625975"/>
          <p14:tracePt t="101743" x="8277225" y="4633913"/>
          <p14:tracePt t="101754" x="8296275" y="4652963"/>
          <p14:tracePt t="101767" x="8313738" y="4670425"/>
          <p14:tracePt t="101781" x="8331200" y="4679950"/>
          <p14:tracePt t="101793" x="8348663" y="4679950"/>
          <p14:tracePt t="101806" x="8358188" y="4679950"/>
          <p14:tracePt t="101819" x="8367713" y="4679950"/>
          <p14:tracePt t="101845" x="8375650" y="4670425"/>
          <p14:tracePt t="101857" x="8385175" y="4616450"/>
          <p14:tracePt t="101869" x="8385175" y="4545013"/>
          <p14:tracePt t="101883" x="8375650" y="4483100"/>
          <p14:tracePt t="101900" x="8358188" y="4438650"/>
          <p14:tracePt t="101917" x="8313738" y="4375150"/>
          <p14:tracePt t="101934" x="8296275" y="4367213"/>
          <p14:tracePt t="101949" x="8286750" y="4357688"/>
          <p14:tracePt t="101966" x="8259763" y="4340225"/>
          <p14:tracePt t="101983" x="8242300" y="4340225"/>
          <p14:tracePt t="101999" x="8224838" y="4330700"/>
          <p14:tracePt t="102016" x="8197850" y="4322763"/>
          <p14:tracePt t="102032" x="8188325" y="4322763"/>
          <p14:tracePt t="102049" x="8170863" y="4322763"/>
          <p14:tracePt t="102066" x="8161338" y="4322763"/>
          <p14:tracePt t="102097" x="8153400" y="4322763"/>
          <p14:tracePt t="102109" x="8134350" y="4348163"/>
          <p14:tracePt t="102124" x="8126413" y="4375150"/>
          <p14:tracePt t="102135" x="8108950" y="4402138"/>
          <p14:tracePt t="102150" x="8089900" y="4429125"/>
          <p14:tracePt t="102166" x="8081963" y="4456113"/>
          <p14:tracePt t="102182" x="8072438" y="4465638"/>
          <p14:tracePt t="102200" x="8072438" y="4473575"/>
          <p14:tracePt t="102215" x="8072438" y="4483100"/>
          <p14:tracePt t="102239" x="8062913" y="4500563"/>
          <p14:tracePt t="102492" x="8054975" y="4527550"/>
          <p14:tracePt t="102504" x="8037513" y="4589463"/>
          <p14:tracePt t="102518" x="8018463" y="4660900"/>
          <p14:tracePt t="102531" x="8010525" y="4732338"/>
          <p14:tracePt t="102545" x="7991475" y="4795838"/>
          <p14:tracePt t="102557" x="7983538" y="4830763"/>
          <p14:tracePt t="102569" x="7974013" y="4857750"/>
          <p14:tracePt t="102582" x="7966075" y="4875213"/>
          <p14:tracePt t="102599" x="7966075" y="4884738"/>
          <p14:tracePt t="102620" x="7966075" y="4894263"/>
          <p14:tracePt t="102634" x="7966075" y="4902200"/>
          <p14:tracePt t="102684" x="7956550" y="4902200"/>
          <p14:tracePt t="102710" x="7939088" y="4902200"/>
          <p14:tracePt t="102736" x="7920038" y="4902200"/>
          <p14:tracePt t="102748" x="7902575" y="4902200"/>
          <p14:tracePt t="102762" x="7894638" y="4894263"/>
          <p14:tracePt t="102773" x="7867650" y="4884738"/>
          <p14:tracePt t="102787" x="7858125" y="4875213"/>
          <p14:tracePt t="102801" x="7848600" y="4867275"/>
          <p14:tracePt t="102817" x="7840663" y="4848225"/>
          <p14:tracePt t="102833" x="7823200" y="4830763"/>
          <p14:tracePt t="102851" x="7823200" y="4822825"/>
          <p14:tracePt t="102875" x="7813675" y="4822825"/>
          <p14:tracePt t="102888" x="7813675" y="4813300"/>
          <p14:tracePt t="102901" x="7813675" y="4803775"/>
          <p14:tracePt t="102916" x="7813675" y="4795838"/>
          <p14:tracePt t="102940" x="7813675" y="4786313"/>
          <p14:tracePt t="102978" x="7813675" y="4776788"/>
          <p14:tracePt t="103003" x="7813675" y="4768850"/>
          <p14:tracePt t="103015" x="7813675" y="4759325"/>
          <p14:tracePt t="103104" x="7823200" y="4759325"/>
          <p14:tracePt t="103157" x="7831138" y="4759325"/>
          <p14:tracePt t="103270" x="7858125" y="4759325"/>
          <p14:tracePt t="103537" x="7912100" y="4759325"/>
          <p14:tracePt t="103551" x="7956550" y="4751388"/>
          <p14:tracePt t="103563" x="8027988" y="4751388"/>
          <p14:tracePt t="103575" x="8081963" y="4751388"/>
          <p14:tracePt t="103587" x="8116888" y="4751388"/>
          <p14:tracePt t="103601" x="8153400" y="4751388"/>
          <p14:tracePt t="103616" x="8180388" y="4741863"/>
          <p14:tracePt t="103633" x="8205788" y="4724400"/>
          <p14:tracePt t="103650" x="8259763" y="4705350"/>
          <p14:tracePt t="103667" x="8269288" y="4697413"/>
          <p14:tracePt t="103683" x="8286750" y="4687888"/>
          <p14:tracePt t="103700" x="8296275" y="4670425"/>
          <p14:tracePt t="103718" x="8304213" y="4660900"/>
          <p14:tracePt t="103734" x="8340725" y="4633913"/>
          <p14:tracePt t="103750" x="8501063" y="4419600"/>
          <p14:tracePt t="103768" x="8599488" y="4313238"/>
          <p14:tracePt t="103783" x="8661400" y="4232275"/>
          <p14:tracePt t="103800" x="8697913" y="4179888"/>
          <p14:tracePt t="103816" x="8724900" y="4143375"/>
          <p14:tracePt t="103833" x="8724900" y="4133850"/>
          <p14:tracePt t="103850" x="8732838" y="4133850"/>
          <p14:tracePt t="103866" x="8732838" y="4125913"/>
          <p14:tracePt t="103906" x="8742363" y="4116388"/>
          <p14:tracePt t="103932" x="8751888" y="4108450"/>
          <p14:tracePt t="103971" x="8751888" y="4098925"/>
          <p14:tracePt t="103997" x="8759825" y="4098925"/>
          <p14:tracePt t="104010" x="8759825" y="4089400"/>
          <p14:tracePt t="104034" x="8769350" y="4089400"/>
          <p14:tracePt t="104074" x="8759825" y="4089400"/>
          <p14:tracePt t="104429" x="8732838" y="4089400"/>
          <p14:tracePt t="104442" x="8705850" y="4089400"/>
          <p14:tracePt t="104454" x="8680450" y="4108450"/>
          <p14:tracePt t="104468" x="8626475" y="4125913"/>
          <p14:tracePt t="104483" x="8572500" y="4160838"/>
          <p14:tracePt t="104500" x="8466138" y="4197350"/>
          <p14:tracePt t="104518" x="8429625" y="4214813"/>
          <p14:tracePt t="104533" x="8412163" y="4232275"/>
          <p14:tracePt t="104550" x="8394700" y="4241800"/>
          <p14:tracePt t="104566" x="8358188" y="4241800"/>
          <p14:tracePt t="104583" x="8340725" y="4241800"/>
          <p14:tracePt t="104600" x="8313738" y="4251325"/>
          <p14:tracePt t="104616" x="8277225" y="4259263"/>
          <p14:tracePt t="104634" x="8259763" y="4259263"/>
          <p14:tracePt t="104650" x="8251825" y="4259263"/>
          <p14:tracePt t="104666" x="8232775" y="4259263"/>
          <p14:tracePt t="104684" x="8224838" y="4268788"/>
          <p14:tracePt t="104700" x="8215313" y="4276725"/>
          <p14:tracePt t="104722" x="8205788" y="4286250"/>
          <p14:tracePt t="104747" x="8197850" y="4286250"/>
          <p14:tracePt t="104760" x="8188325" y="4303713"/>
          <p14:tracePt t="104773" x="8180388" y="4322763"/>
          <p14:tracePt t="104785" x="8161338" y="4340225"/>
          <p14:tracePt t="104800" x="8143875" y="4384675"/>
          <p14:tracePt t="104816" x="8134350" y="4419600"/>
          <p14:tracePt t="104834" x="8108950" y="4510088"/>
          <p14:tracePt t="104851" x="8099425" y="4554538"/>
          <p14:tracePt t="104866" x="8089900" y="4581525"/>
          <p14:tracePt t="104883" x="8081963" y="4608513"/>
          <p14:tracePt t="104900" x="8081963" y="4616450"/>
          <p14:tracePt t="104916" x="8081963" y="4625975"/>
          <p14:tracePt t="105079" x="8081963" y="4643438"/>
          <p14:tracePt t="105117" x="8081963" y="4660900"/>
          <p14:tracePt t="105130" x="8081963" y="4697413"/>
          <p14:tracePt t="105142" x="8072438" y="4732338"/>
          <p14:tracePt t="105154" x="8072438" y="4786313"/>
          <p14:tracePt t="105168" x="8072438" y="4830763"/>
          <p14:tracePt t="105183" x="8072438" y="4867275"/>
          <p14:tracePt t="105200" x="8062913" y="4946650"/>
          <p14:tracePt t="105218" x="8062913" y="4973638"/>
          <p14:tracePt t="105234" x="8062913" y="4983163"/>
          <p14:tracePt t="105250" x="8054975" y="4991100"/>
          <p14:tracePt t="105266" x="8054975" y="5000625"/>
          <p14:tracePt t="105283" x="8045450" y="5000625"/>
          <p14:tracePt t="105321" x="8037513" y="5000625"/>
          <p14:tracePt t="105332" x="8027988" y="5000625"/>
          <p14:tracePt t="105346" x="8018463" y="5000625"/>
          <p14:tracePt t="105358" x="8010525" y="4983163"/>
          <p14:tracePt t="105372" x="7991475" y="4983163"/>
          <p14:tracePt t="105384" x="7991475" y="4965700"/>
          <p14:tracePt t="105400" x="7983538" y="4965700"/>
          <p14:tracePt t="105416" x="7983538" y="4956175"/>
          <p14:tracePt t="105433" x="7983538" y="4938713"/>
          <p14:tracePt t="105450" x="7983538" y="4929188"/>
          <p14:tracePt t="105474" x="8010525" y="4911725"/>
          <p14:tracePt t="105498" x="8072438" y="4894263"/>
          <p14:tracePt t="105511" x="8143875" y="4867275"/>
          <p14:tracePt t="105524" x="8224838" y="4840288"/>
          <p14:tracePt t="105535" x="8296275" y="4803775"/>
          <p14:tracePt t="105550" x="8348663" y="4786313"/>
          <p14:tracePt t="105566" x="8385175" y="4759325"/>
          <p14:tracePt t="105583" x="8412163" y="4714875"/>
          <p14:tracePt t="105600" x="8429625" y="4679950"/>
          <p14:tracePt t="105616" x="8447088" y="4643438"/>
          <p14:tracePt t="105633" x="8474075" y="4527550"/>
          <p14:tracePt t="105651" x="8483600" y="4465638"/>
          <p14:tracePt t="105666" x="8491538" y="4429125"/>
          <p14:tracePt t="105683" x="8491538" y="4411663"/>
          <p14:tracePt t="105700" x="8501063" y="4384675"/>
          <p14:tracePt t="105716" x="8510588" y="4375150"/>
          <p14:tracePt t="105734" x="8510588" y="4367213"/>
          <p14:tracePt t="105779" x="8510588" y="4357688"/>
          <p14:tracePt t="105917" x="8528050" y="4348163"/>
          <p14:tracePt t="105931" x="8528050" y="4330700"/>
          <p14:tracePt t="105943" x="8545513" y="4322763"/>
          <p14:tracePt t="105956" x="8555038" y="4303713"/>
          <p14:tracePt t="105969" x="8562975" y="4303713"/>
          <p14:tracePt t="105983" x="8582025" y="4286250"/>
          <p14:tracePt t="106000" x="8582025" y="4276725"/>
          <p14:tracePt t="106033" x="8589963" y="4268788"/>
          <p14:tracePt t="106058" x="8589963" y="4259263"/>
          <p14:tracePt t="106083" x="8589963" y="4251325"/>
          <p14:tracePt t="106097" x="8589963" y="4241800"/>
          <p14:tracePt t="106108" x="8589963" y="4232275"/>
          <p14:tracePt t="106133" x="8589963" y="4224338"/>
          <p14:tracePt t="106159" x="8616950" y="4224338"/>
          <p14:tracePt t="106579" x="8680450" y="4214813"/>
          <p14:tracePt t="106593" x="8786813" y="4205288"/>
          <p14:tracePt t="106605" x="8875713" y="4205288"/>
          <p14:tracePt t="106618" x="8983663" y="4205288"/>
          <p14:tracePt t="106633" x="9082088" y="4205288"/>
          <p14:tracePt t="106649" x="9144000" y="4205288"/>
          <p14:tracePt t="106666" x="9242425" y="4205288"/>
          <p14:tracePt t="106683" x="9277350" y="4205288"/>
          <p14:tracePt t="106700" x="9313863" y="4214813"/>
          <p14:tracePt t="106716" x="9367838" y="4224338"/>
          <p14:tracePt t="106734" x="9385300" y="4241800"/>
          <p14:tracePt t="106750" x="9412288" y="4241800"/>
          <p14:tracePt t="106767" x="9439275" y="4259263"/>
          <p14:tracePt t="106783" x="9474200" y="4286250"/>
          <p14:tracePt t="106800" x="9483725" y="4295775"/>
          <p14:tracePt t="106816" x="9501188" y="4322763"/>
          <p14:tracePt t="106833" x="9518650" y="4357688"/>
          <p14:tracePt t="106850" x="9528175" y="4384675"/>
          <p14:tracePt t="106866" x="9528175" y="4411663"/>
          <p14:tracePt t="106883" x="9528175" y="4483100"/>
          <p14:tracePt t="106900" x="9518650" y="4545013"/>
          <p14:tracePt t="106916" x="9491663" y="4633913"/>
          <p14:tracePt t="106933" x="9420225" y="4848225"/>
          <p14:tracePt t="106950" x="9394825" y="4946650"/>
          <p14:tracePt t="106966" x="9375775" y="5037138"/>
          <p14:tracePt t="106983" x="9348788" y="5116513"/>
          <p14:tracePt t="107001" x="9348788" y="5133975"/>
          <p14:tracePt t="107016" x="9348788" y="5153025"/>
          <p14:tracePt t="107038" x="9348788" y="5160963"/>
          <p14:tracePt t="107051" x="9348788" y="5170488"/>
          <p14:tracePt t="107067" x="9348788" y="5187950"/>
          <p14:tracePt t="107083" x="9340850" y="5205413"/>
          <p14:tracePt t="107100" x="9340850" y="5224463"/>
          <p14:tracePt t="107117" x="9340850" y="5241925"/>
          <p14:tracePt t="107133" x="9348788" y="5251450"/>
          <p14:tracePt t="107394" x="9375775" y="5259388"/>
          <p14:tracePt t="107408" x="9420225" y="5276850"/>
          <p14:tracePt t="107421" x="9474200" y="5313363"/>
          <p14:tracePt t="107434" x="9528175" y="5348288"/>
          <p14:tracePt t="107446" x="9582150" y="5375275"/>
          <p14:tracePt t="107458" x="9634538" y="5402263"/>
          <p14:tracePt t="107472" x="9688513" y="5429250"/>
          <p14:tracePt t="107484" x="9732963" y="5446713"/>
          <p14:tracePt t="107500" x="9786938" y="5465763"/>
          <p14:tracePt t="107517" x="9848850" y="5473700"/>
          <p14:tracePt t="107533" x="9947275" y="5473700"/>
          <p14:tracePt t="107550" x="9974263" y="5473700"/>
          <p14:tracePt t="107566" x="10010775" y="5473700"/>
          <p14:tracePt t="107583" x="10037763" y="5473700"/>
          <p14:tracePt t="107600" x="10045700" y="5473700"/>
          <p14:tracePt t="107617" x="10055225" y="5473700"/>
          <p14:tracePt t="107650" x="10063163" y="5473700"/>
          <p14:tracePt t="107662" x="10063163" y="5465763"/>
          <p14:tracePt t="107688" x="10063163" y="5456238"/>
          <p14:tracePt t="107714" x="10072688" y="5446713"/>
          <p14:tracePt t="107728" x="10072688" y="5429250"/>
          <p14:tracePt t="107740" x="10082213" y="5419725"/>
          <p14:tracePt t="107752" x="10090150" y="5411788"/>
          <p14:tracePt t="107766" x="10090150" y="5402263"/>
          <p14:tracePt t="107790" x="10099675" y="5402263"/>
          <p14:tracePt t="107803" x="10099675" y="5394325"/>
          <p14:tracePt t="107841" x="10082213" y="5394325"/>
          <p14:tracePt t="108094" x="10055225" y="5419725"/>
          <p14:tracePt t="108108" x="10010775" y="5446713"/>
          <p14:tracePt t="108121" x="9966325" y="5473700"/>
          <p14:tracePt t="108132" x="9929813" y="5500688"/>
          <p14:tracePt t="108147" x="9875838" y="5537200"/>
          <p14:tracePt t="108158" x="9813925" y="5562600"/>
          <p14:tracePt t="108171" x="9725025" y="5608638"/>
          <p14:tracePt t="108184" x="9617075" y="5643563"/>
          <p14:tracePt t="108200" x="9518650" y="5670550"/>
          <p14:tracePt t="108217" x="9412288" y="5697538"/>
          <p14:tracePt t="108217" x="9331325" y="5724525"/>
          <p14:tracePt t="108236" x="9259888" y="5732463"/>
          <p14:tracePt t="108250" x="9188450" y="5741988"/>
          <p14:tracePt t="108267" x="9117013" y="5741988"/>
          <p14:tracePt t="108283" x="8956675" y="5751513"/>
          <p14:tracePt t="108300" x="8902700" y="5751513"/>
          <p14:tracePt t="108316" x="8858250" y="5751513"/>
          <p14:tracePt t="108333" x="8823325" y="5732463"/>
          <p14:tracePt t="108352" x="8796338" y="5724525"/>
          <p14:tracePt t="108366" x="8796338" y="5697538"/>
          <p14:tracePt t="108383" x="8759825" y="5626100"/>
          <p14:tracePt t="108401" x="8751888" y="5589588"/>
          <p14:tracePt t="108417" x="8751888" y="5545138"/>
          <p14:tracePt t="108433" x="8751888" y="5527675"/>
          <p14:tracePt t="108450" x="8751888" y="5510213"/>
          <p14:tracePt t="108467" x="8751888" y="5500688"/>
          <p14:tracePt t="111121" x="8724900" y="5500688"/>
          <p14:tracePt t="111991" x="8609013" y="5562600"/>
          <p14:tracePt t="112004" x="8259763" y="5732463"/>
          <p14:tracePt t="112016" x="7777163" y="5875338"/>
          <p14:tracePt t="112029" x="7251700" y="5965825"/>
          <p14:tracePt t="112041" x="6742113" y="6000750"/>
          <p14:tracePt t="112054" x="6348413" y="6000750"/>
          <p14:tracePt t="112068" x="5991225" y="5946775"/>
          <p14:tracePt t="112083" x="5759450" y="5884863"/>
          <p14:tracePt t="112100" x="5545138" y="5803900"/>
          <p14:tracePt t="112118" x="5518150" y="5786438"/>
          <p14:tracePt t="112133" x="5500688" y="5776913"/>
          <p14:tracePt t="112150" x="5491163" y="5768975"/>
          <p14:tracePt t="112167" x="5491163" y="5759450"/>
          <p14:tracePt t="112184" x="5500688" y="5759450"/>
          <p14:tracePt t="114074" x="5473700" y="5751513"/>
          <p14:tracePt t="114116" x="5394325" y="5732463"/>
          <p14:tracePt t="114128" x="5241925" y="5705475"/>
          <p14:tracePt t="114141" x="4956175" y="5653088"/>
          <p14:tracePt t="114153" x="4679950" y="5608638"/>
          <p14:tracePt t="114167" x="4419600" y="5562600"/>
          <p14:tracePt t="114182" x="4276725" y="5527675"/>
          <p14:tracePt t="114199" x="4187825" y="5510213"/>
          <p14:tracePt t="114216" x="4125913" y="5483225"/>
          <p14:tracePt t="114234" x="4116388" y="5483225"/>
          <p14:tracePt t="115447" x="4098925" y="5483225"/>
          <p14:tracePt t="116218" x="4062413" y="5483225"/>
          <p14:tracePt t="116231" x="3990975" y="5483225"/>
          <p14:tracePt t="116243" x="3840163" y="5465763"/>
          <p14:tracePt t="116256" x="3509963" y="5419725"/>
          <p14:tracePt t="116268" x="3054350" y="5330825"/>
          <p14:tracePt t="116283" x="2571750" y="5205413"/>
          <p14:tracePt t="116300" x="2170113" y="5108575"/>
          <p14:tracePt t="116316" x="1660525" y="4973638"/>
          <p14:tracePt t="116334" x="1554163" y="4956175"/>
          <p14:tracePt t="116350" x="1482725" y="4938713"/>
          <p14:tracePt t="116367" x="1419225" y="4938713"/>
          <p14:tracePt t="116385" x="1393825" y="4938713"/>
          <p14:tracePt t="116400" x="1366838" y="4973638"/>
          <p14:tracePt t="116417" x="1303338" y="5153025"/>
          <p14:tracePt t="116435" x="1295400" y="5259388"/>
          <p14:tracePt t="116450" x="1295400" y="5357813"/>
          <p14:tracePt t="116467" x="1295400" y="5456238"/>
          <p14:tracePt t="116467" x="1312863" y="5545138"/>
          <p14:tracePt t="116485" x="1330325" y="5608638"/>
          <p14:tracePt t="116500" x="1347788" y="5653088"/>
          <p14:tracePt t="116517" x="1374775" y="5688013"/>
          <p14:tracePt t="116534" x="1384300" y="5688013"/>
          <p14:tracePt t="116740" x="1393825" y="5688013"/>
          <p14:tracePt t="116751" x="1419225" y="5697538"/>
          <p14:tracePt t="116764" x="1438275" y="5705475"/>
          <p14:tracePt t="116778" x="1465263" y="5732463"/>
          <p14:tracePt t="116790" x="1500188" y="5751513"/>
          <p14:tracePt t="116803" x="1527175" y="5768975"/>
          <p14:tracePt t="116817" x="1554163" y="5786438"/>
          <p14:tracePt t="116833" x="1581150" y="5803900"/>
          <p14:tracePt t="116850" x="1616075" y="5822950"/>
          <p14:tracePt t="116867" x="1625600" y="5840413"/>
          <p14:tracePt t="116883" x="1633538" y="5840413"/>
          <p14:tracePt t="116904" x="1633538" y="5848350"/>
          <p14:tracePt t="117133" x="1643063" y="5857875"/>
          <p14:tracePt t="117147" x="1660525" y="5867400"/>
          <p14:tracePt t="117159" x="1670050" y="5875338"/>
          <p14:tracePt t="117172" x="1687513" y="5875338"/>
          <p14:tracePt t="117185" x="1697038" y="5884863"/>
          <p14:tracePt t="117200" x="1724025" y="5894388"/>
          <p14:tracePt t="117217" x="1731963" y="5894388"/>
          <p14:tracePt t="117217" x="1751013" y="5902325"/>
          <p14:tracePt t="117236" x="1768475" y="5902325"/>
          <p14:tracePt t="117250" x="1795463" y="5902325"/>
          <p14:tracePt t="117267" x="1812925" y="5902325"/>
          <p14:tracePt t="117283" x="1847850" y="5902325"/>
          <p14:tracePt t="117301" x="1866900" y="5902325"/>
          <p14:tracePt t="117317" x="1874838" y="5902325"/>
          <p14:tracePt t="117333" x="1884363" y="5902325"/>
          <p14:tracePt t="117351" x="1893888" y="5902325"/>
          <p14:tracePt t="117367" x="1901825" y="5902325"/>
          <p14:tracePt t="117403" x="1901825" y="5911850"/>
          <p14:tracePt t="117516" x="1893888" y="5919788"/>
          <p14:tracePt t="117541" x="1893888" y="5938838"/>
          <p14:tracePt t="117554" x="1884363" y="5938838"/>
          <p14:tracePt t="117567" x="1884363" y="5946775"/>
          <p14:tracePt t="117579" x="1884363" y="5956300"/>
          <p14:tracePt t="117593" x="1874838" y="5956300"/>
          <p14:tracePt t="117618" x="1874838" y="5919788"/>
          <p14:tracePt t="117693" x="1874838" y="5884863"/>
          <p14:tracePt t="117707" x="1874838" y="5830888"/>
          <p14:tracePt t="117719" x="1874838" y="5803900"/>
          <p14:tracePt t="117732" x="1874838" y="5786438"/>
          <p14:tracePt t="117746" x="1893888" y="5776913"/>
          <p14:tracePt t="117758" x="1901825" y="5759450"/>
          <p14:tracePt t="117770" x="1919288" y="5759450"/>
          <p14:tracePt t="117784" x="1946275" y="5741988"/>
          <p14:tracePt t="117800" x="2017713" y="5715000"/>
          <p14:tracePt t="117817" x="2205038" y="5680075"/>
          <p14:tracePt t="117834" x="2268538" y="5653088"/>
          <p14:tracePt t="117850" x="2312988" y="5653088"/>
          <p14:tracePt t="117867" x="2347913" y="5634038"/>
          <p14:tracePt t="117885" x="2357438" y="5634038"/>
          <p14:tracePt t="117900" x="2366963" y="5634038"/>
          <p14:tracePt t="117923" x="2357438" y="5634038"/>
          <p14:tracePt t="118523" x="2322513" y="5634038"/>
          <p14:tracePt t="118534" x="2251075" y="5653088"/>
          <p14:tracePt t="118548" x="2143125" y="5680075"/>
          <p14:tracePt t="118561" x="1946275" y="5732463"/>
          <p14:tracePt t="118573" x="1633538" y="5822950"/>
          <p14:tracePt t="118585" x="1295400" y="5938838"/>
          <p14:tracePt t="118600" x="973138" y="6037263"/>
          <p14:tracePt t="118617" x="687388" y="6108700"/>
          <p14:tracePt t="118633" x="276225" y="6232525"/>
          <p14:tracePt t="118650" x="152400" y="6259513"/>
          <p14:tracePt t="118667" x="53975" y="6269038"/>
          <p14:tracePt t="118683" x="0" y="6269038"/>
          <p14:tracePt t="118701" x="0" y="6259513"/>
          <p14:tracePt t="118776" x="0" y="6251575"/>
          <p14:tracePt t="118802" x="0" y="6242050"/>
          <p14:tracePt t="118828" x="0" y="6232525"/>
          <p14:tracePt t="118853" x="17463" y="6224588"/>
          <p14:tracePt t="118918" x="17463" y="6215063"/>
          <p14:tracePt t="118930" x="36513" y="6215063"/>
          <p14:tracePt t="118942" x="53975" y="6205538"/>
          <p14:tracePt t="118955" x="80963" y="6188075"/>
          <p14:tracePt t="118970" x="107950" y="6188075"/>
          <p14:tracePt t="118984" x="179388" y="6153150"/>
          <p14:tracePt t="119000" x="438150" y="6010275"/>
          <p14:tracePt t="119019" x="581025" y="5911850"/>
          <p14:tracePt t="119034" x="687388" y="5840413"/>
          <p14:tracePt t="119050" x="750888" y="5795963"/>
          <p14:tracePt t="119067" x="795338" y="5741988"/>
          <p14:tracePt t="119084" x="812800" y="5724525"/>
          <p14:tracePt t="119100" x="812800" y="5715000"/>
          <p14:tracePt t="119117" x="812800" y="5705475"/>
          <p14:tracePt t="119133" x="812800" y="5697538"/>
          <p14:tracePt t="119183" x="0" y="0"/>
        </p14:tracePtLst>
      </p14:laserTraceLst>
    </p:ext>
    <p:ext uri="{E180D4A7-C9FB-4DFB-919C-405C955672EB}">
      <p14:showEvtLst xmlns:p14="http://schemas.microsoft.com/office/powerpoint/2010/main">
        <p14:playEvt time="127318" objId="8"/>
        <p14:stopEvt time="132705" objId="8"/>
        <p14:playEvt time="144962" objId="8"/>
        <p14:stopEvt time="150322" objId="8"/>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5444" y="1261955"/>
            <a:ext cx="8596668" cy="3880773"/>
          </a:xfrm>
        </p:spPr>
        <p:txBody>
          <a:bodyPr/>
          <a:lstStyle/>
          <a:p>
            <a:r>
              <a:rPr lang="en-US" sz="2800" dirty="0" err="1" smtClean="0">
                <a:latin typeface="Times New Roman" panose="02020603050405020304" pitchFamily="18" charset="0"/>
                <a:cs typeface="Times New Roman" panose="02020603050405020304" pitchFamily="18" charset="0"/>
              </a:rPr>
              <a:t>Athetosis</a:t>
            </a:r>
            <a:r>
              <a:rPr lang="en-US" sz="2800" dirty="0" smtClean="0">
                <a:latin typeface="Times New Roman" panose="02020603050405020304" pitchFamily="18" charset="0"/>
                <a:cs typeface="Times New Roman" panose="02020603050405020304" pitchFamily="18" charset="0"/>
              </a:rPr>
              <a:t>: slow</a:t>
            </a:r>
            <a:r>
              <a:rPr lang="en-US" sz="2800" dirty="0">
                <a:latin typeface="Times New Roman" panose="02020603050405020304" pitchFamily="18" charset="0"/>
                <a:cs typeface="Times New Roman" panose="02020603050405020304" pitchFamily="18" charset="0"/>
              </a:rPr>
              <a:t>, involuntary, convoluted, writhing movements of the fingers, hands, toes, and feet and in some cases, arms, legs, neck and </a:t>
            </a:r>
            <a:r>
              <a:rPr lang="en-US" sz="2800" dirty="0" smtClean="0">
                <a:latin typeface="Times New Roman" panose="02020603050405020304" pitchFamily="18" charset="0"/>
                <a:cs typeface="Times New Roman" panose="02020603050405020304" pitchFamily="18" charset="0"/>
              </a:rPr>
              <a:t>tongue.</a:t>
            </a:r>
          </a:p>
          <a:p>
            <a:r>
              <a:rPr lang="en-US" sz="2800" dirty="0" smtClean="0">
                <a:latin typeface="Times New Roman" panose="02020603050405020304" pitchFamily="18" charset="0"/>
                <a:cs typeface="Times New Roman" panose="02020603050405020304" pitchFamily="18" charset="0"/>
              </a:rPr>
              <a:t>Due to lesion </a:t>
            </a:r>
            <a:r>
              <a:rPr lang="en-US" sz="2800" dirty="0">
                <a:latin typeface="Times New Roman" panose="02020603050405020304" pitchFamily="18" charset="0"/>
                <a:cs typeface="Times New Roman" panose="02020603050405020304" pitchFamily="18" charset="0"/>
              </a:rPr>
              <a:t>in Globus </a:t>
            </a:r>
            <a:r>
              <a:rPr lang="en-US" sz="2800" dirty="0" err="1" smtClean="0">
                <a:latin typeface="Times New Roman" panose="02020603050405020304" pitchFamily="18" charset="0"/>
                <a:cs typeface="Times New Roman" panose="02020603050405020304" pitchFamily="18" charset="0"/>
              </a:rPr>
              <a:t>pallidus</a:t>
            </a:r>
            <a:endParaRPr lang="en-US" sz="2800" dirty="0" smtClean="0">
              <a:latin typeface="Times New Roman" panose="02020603050405020304" pitchFamily="18" charset="0"/>
              <a:cs typeface="Times New Roman" panose="02020603050405020304" pitchFamily="18" charset="0"/>
            </a:endParaRPr>
          </a:p>
          <a:p>
            <a:endParaRPr lang="en-US" sz="2800" dirty="0" smtClean="0">
              <a:latin typeface="Times New Roman" panose="02020603050405020304" pitchFamily="18" charset="0"/>
              <a:cs typeface="Times New Roman" panose="02020603050405020304" pitchFamily="18" charset="0"/>
            </a:endParaRPr>
          </a:p>
          <a:p>
            <a:endParaRPr lang="en-US" sz="2800" dirty="0" smtClean="0">
              <a:latin typeface="Times New Roman" panose="02020603050405020304" pitchFamily="18" charset="0"/>
              <a:cs typeface="Times New Roman" panose="02020603050405020304" pitchFamily="18" charset="0"/>
            </a:endParaRPr>
          </a:p>
          <a:p>
            <a:pPr marL="0" indent="0">
              <a:buNone/>
            </a:pPr>
            <a:endParaRPr lang="en-US" dirty="0"/>
          </a:p>
        </p:txBody>
      </p:sp>
      <p:pic>
        <p:nvPicPr>
          <p:cNvPr id="5" name="AggravatingBreakableAardwolf-mobile">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963918" y="3594538"/>
            <a:ext cx="3048000" cy="2286000"/>
          </a:xfrm>
          <a:prstGeom prst="rect">
            <a:avLst/>
          </a:prstGeom>
        </p:spPr>
      </p:pic>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366500" y="6032500"/>
            <a:ext cx="609600" cy="609600"/>
          </a:xfrm>
          <a:prstGeom prst="rect">
            <a:avLst/>
          </a:prstGeom>
        </p:spPr>
      </p:pic>
      <p:sp>
        <p:nvSpPr>
          <p:cNvPr id="7"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8" name="Slide Number Placeholder 9"/>
          <p:cNvSpPr>
            <a:spLocks noGrp="1"/>
          </p:cNvSpPr>
          <p:nvPr/>
        </p:nvSpPr>
        <p:spPr>
          <a:xfrm>
            <a:off x="8905741" y="6311900"/>
            <a:ext cx="2184400" cy="365125"/>
          </a:xfrm>
          <a:prstGeom prst="rect">
            <a:avLst/>
          </a:prstGeom>
        </p:spPr>
        <p:txBody>
          <a:bodyPr anchor="ctr"/>
          <a:lstStyle>
            <a:defPPr>
              <a:defRPr lang="ar-SA"/>
            </a:defPPr>
            <a:lvl1pPr algn="r" rtl="1" fontAlgn="base">
              <a:spcBef>
                <a:spcPct val="0"/>
              </a:spcBef>
              <a:spcAft>
                <a:spcPct val="0"/>
              </a:spcAft>
              <a:defRPr sz="1200" kern="1200">
                <a:solidFill>
                  <a:srgbClr val="898989"/>
                </a:solidFill>
                <a:latin typeface="Times New Roman" panose="02020603050405020304" pitchFamily="18"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defRPr/>
            </a:pPr>
            <a:r>
              <a:rPr lang="en-AU" sz="1600" b="1" dirty="0" smtClean="0">
                <a:solidFill>
                  <a:schemeClr val="tx1">
                    <a:tint val="75000"/>
                  </a:schemeClr>
                </a:solidFill>
                <a:latin typeface="Arial Narrow" pitchFamily="34" charset="0"/>
                <a:cs typeface="Arial" charset="0"/>
              </a:rPr>
              <a:t>18</a:t>
            </a:r>
            <a:endParaRPr lang="en-AU" sz="1600" b="1" dirty="0">
              <a:solidFill>
                <a:schemeClr val="tx1">
                  <a:tint val="75000"/>
                </a:schemeClr>
              </a:solidFill>
              <a:latin typeface="Arial Narrow" pitchFamily="34" charset="0"/>
              <a:cs typeface="Arial" charset="0"/>
            </a:endParaRPr>
          </a:p>
        </p:txBody>
      </p:sp>
    </p:spTree>
    <p:custDataLst>
      <p:tags r:id="rId1"/>
    </p:custDataLst>
    <p:extLst>
      <p:ext uri="{BB962C8B-B14F-4D97-AF65-F5344CB8AC3E}">
        <p14:creationId xmlns:p14="http://schemas.microsoft.com/office/powerpoint/2010/main" val="1970886956"/>
      </p:ext>
    </p:extLst>
  </p:cSld>
  <p:clrMapOvr>
    <a:masterClrMapping/>
  </p:clrMapOvr>
  <mc:AlternateContent xmlns:mc="http://schemas.openxmlformats.org/markup-compatibility/2006" xmlns:p14="http://schemas.microsoft.com/office/powerpoint/2010/main">
    <mc:Choice Requires="p14">
      <p:transition spd="slow" p14:dur="2000" advTm="96633"/>
    </mc:Choice>
    <mc:Fallback xmlns="">
      <p:transition spd="slow" advTm="96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49665" objId="5"/>
        <p14:stopEvt time="59830"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t>
            </a:r>
            <a:r>
              <a:rPr lang="en-US" dirty="0" smtClean="0"/>
              <a:t>bjectives</a:t>
            </a:r>
            <a:endParaRPr lang="en-US" dirty="0"/>
          </a:p>
        </p:txBody>
      </p:sp>
      <p:sp>
        <p:nvSpPr>
          <p:cNvPr id="3" name="Content Placeholder 2"/>
          <p:cNvSpPr>
            <a:spLocks noGrp="1"/>
          </p:cNvSpPr>
          <p:nvPr>
            <p:ph idx="1"/>
          </p:nvPr>
        </p:nvSpPr>
        <p:spPr>
          <a:xfrm>
            <a:off x="677334" y="1387367"/>
            <a:ext cx="8596668" cy="4653996"/>
          </a:xfrm>
        </p:spPr>
        <p:txBody>
          <a:bodyPr>
            <a:normAutofit/>
          </a:bodyPr>
          <a:lstStyle/>
          <a:p>
            <a:pPr marL="0" indent="0">
              <a:buNone/>
            </a:pPr>
            <a:r>
              <a:rPr lang="en-US" sz="3200" dirty="0" smtClean="0">
                <a:latin typeface="Times New Roman" panose="02020603050405020304" pitchFamily="18" charset="0"/>
                <a:cs typeface="Times New Roman" panose="02020603050405020304" pitchFamily="18" charset="0"/>
              </a:rPr>
              <a:t>1.  What is basal ganglia?</a:t>
            </a:r>
          </a:p>
          <a:p>
            <a:pPr marL="0" indent="0">
              <a:buNone/>
            </a:pPr>
            <a:r>
              <a:rPr lang="en-US" sz="3200" dirty="0" smtClean="0">
                <a:latin typeface="Times New Roman" panose="02020603050405020304" pitchFamily="18" charset="0"/>
                <a:cs typeface="Times New Roman" panose="02020603050405020304" pitchFamily="18" charset="0"/>
              </a:rPr>
              <a:t>2. Neural circuitry of basal ganglia</a:t>
            </a:r>
          </a:p>
          <a:p>
            <a:r>
              <a:rPr lang="en-US" sz="3200" dirty="0">
                <a:latin typeface="Times New Roman" panose="02020603050405020304" pitchFamily="18" charset="0"/>
                <a:cs typeface="Times New Roman" panose="02020603050405020304" pitchFamily="18" charset="0"/>
              </a:rPr>
              <a:t> putamen </a:t>
            </a:r>
            <a:r>
              <a:rPr lang="en-US" sz="3200" dirty="0" smtClean="0">
                <a:latin typeface="Times New Roman" panose="02020603050405020304" pitchFamily="18" charset="0"/>
                <a:cs typeface="Times New Roman" panose="02020603050405020304" pitchFamily="18" charset="0"/>
              </a:rPr>
              <a:t>circuit.</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caudate </a:t>
            </a:r>
            <a:r>
              <a:rPr lang="en-US" sz="3200" dirty="0" smtClean="0">
                <a:latin typeface="Times New Roman" panose="02020603050405020304" pitchFamily="18" charset="0"/>
                <a:cs typeface="Times New Roman" panose="02020603050405020304" pitchFamily="18" charset="0"/>
              </a:rPr>
              <a:t>circuit.</a:t>
            </a:r>
            <a:endParaRPr lang="en-US" sz="3200" dirty="0">
              <a:latin typeface="Times New Roman" panose="02020603050405020304" pitchFamily="18" charset="0"/>
              <a:cs typeface="Times New Roman" panose="02020603050405020304" pitchFamily="18" charset="0"/>
            </a:endParaRPr>
          </a:p>
          <a:p>
            <a:pPr marL="0" indent="0">
              <a:buNone/>
            </a:pPr>
            <a:r>
              <a:rPr lang="en-US" sz="3200" dirty="0" smtClean="0">
                <a:latin typeface="Times New Roman" panose="02020603050405020304" pitchFamily="18" charset="0"/>
                <a:cs typeface="Times New Roman" panose="02020603050405020304" pitchFamily="18" charset="0"/>
              </a:rPr>
              <a:t>3. Functions.</a:t>
            </a:r>
          </a:p>
          <a:p>
            <a:pPr marL="0" indent="0">
              <a:buNone/>
            </a:pPr>
            <a:r>
              <a:rPr lang="en-US" sz="3200" dirty="0" smtClean="0">
                <a:latin typeface="Times New Roman" panose="02020603050405020304" pitchFamily="18" charset="0"/>
                <a:cs typeface="Times New Roman" panose="02020603050405020304" pitchFamily="18" charset="0"/>
              </a:rPr>
              <a:t>4. </a:t>
            </a:r>
            <a:r>
              <a:rPr lang="en-US" sz="3200" dirty="0">
                <a:latin typeface="Times New Roman" panose="02020603050405020304" pitchFamily="18" charset="0"/>
                <a:cs typeface="Times New Roman" panose="02020603050405020304" pitchFamily="18" charset="0"/>
              </a:rPr>
              <a:t>Basal Ganglia </a:t>
            </a:r>
            <a:r>
              <a:rPr lang="en-US" sz="3200" dirty="0" smtClean="0">
                <a:latin typeface="Times New Roman" panose="02020603050405020304" pitchFamily="18" charset="0"/>
                <a:cs typeface="Times New Roman" panose="02020603050405020304" pitchFamily="18" charset="0"/>
              </a:rPr>
              <a:t>neurotransmitter.</a:t>
            </a:r>
          </a:p>
          <a:p>
            <a:pPr marL="0" indent="0">
              <a:buNone/>
            </a:pPr>
            <a:r>
              <a:rPr lang="en-US" sz="3200" dirty="0" smtClean="0">
                <a:latin typeface="Times New Roman" panose="02020603050405020304" pitchFamily="18" charset="0"/>
                <a:cs typeface="Times New Roman" panose="02020603050405020304" pitchFamily="18" charset="0"/>
              </a:rPr>
              <a:t>5. Clinical abnormalities.</a:t>
            </a:r>
          </a:p>
        </p:txBody>
      </p:sp>
      <p:sp>
        <p:nvSpPr>
          <p:cNvPr id="4"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5" name="Slide Number Placeholder 9"/>
          <p:cNvSpPr>
            <a:spLocks noGrp="1"/>
          </p:cNvSpPr>
          <p:nvPr/>
        </p:nvSpPr>
        <p:spPr>
          <a:xfrm>
            <a:off x="8905741" y="6311900"/>
            <a:ext cx="2184400" cy="365125"/>
          </a:xfrm>
          <a:prstGeom prst="rect">
            <a:avLst/>
          </a:prstGeom>
        </p:spPr>
        <p:txBody>
          <a:bodyPr anchor="ctr"/>
          <a:lstStyle>
            <a:defPPr>
              <a:defRPr lang="ar-SA"/>
            </a:defPPr>
            <a:lvl1pPr algn="r" rtl="1" fontAlgn="base">
              <a:spcBef>
                <a:spcPct val="0"/>
              </a:spcBef>
              <a:spcAft>
                <a:spcPct val="0"/>
              </a:spcAft>
              <a:defRPr sz="1200" kern="1200">
                <a:solidFill>
                  <a:srgbClr val="898989"/>
                </a:solidFill>
                <a:latin typeface="Times New Roman" panose="02020603050405020304" pitchFamily="18"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defRPr/>
            </a:pPr>
            <a:r>
              <a:rPr lang="en-US" sz="1600" b="1" dirty="0">
                <a:solidFill>
                  <a:schemeClr val="tx1">
                    <a:tint val="75000"/>
                  </a:schemeClr>
                </a:solidFill>
                <a:latin typeface="Arial Narrow" pitchFamily="34" charset="0"/>
                <a:cs typeface="Arial" charset="0"/>
              </a:rPr>
              <a:t>1</a:t>
            </a:r>
            <a:endParaRPr lang="en-AU" sz="1600" b="1" dirty="0">
              <a:solidFill>
                <a:schemeClr val="tx1">
                  <a:tint val="75000"/>
                </a:schemeClr>
              </a:solidFill>
              <a:latin typeface="Arial Narrow" pitchFamily="34" charset="0"/>
              <a:cs typeface="Arial"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39487965"/>
      </p:ext>
    </p:extLst>
  </p:cSld>
  <p:clrMapOvr>
    <a:masterClrMapping/>
  </p:clrMapOvr>
  <mc:AlternateContent xmlns:mc="http://schemas.openxmlformats.org/markup-compatibility/2006" xmlns:p14="http://schemas.microsoft.com/office/powerpoint/2010/main">
    <mc:Choice Requires="p14">
      <p:transition spd="slow" p14:dur="2000" advTm="32043"/>
    </mc:Choice>
    <mc:Fallback xmlns="">
      <p:transition spd="slow" advTm="32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6617" y="694396"/>
            <a:ext cx="8596668" cy="3880773"/>
          </a:xfrm>
        </p:spPr>
        <p:txBody>
          <a:bodyPr/>
          <a:lstStyle/>
          <a:p>
            <a:pPr marL="0" indent="0">
              <a:buNone/>
            </a:pPr>
            <a:endParaRPr lang="en-US" b="1" dirty="0" smtClean="0">
              <a:solidFill>
                <a:srgbClr val="FFFF00"/>
              </a:solidFill>
              <a:latin typeface="Arial Narrow" pitchFamily="34" charset="0"/>
            </a:endParaRPr>
          </a:p>
          <a:p>
            <a:r>
              <a:rPr lang="en-US" sz="3200" dirty="0" err="1" smtClean="0">
                <a:latin typeface="Times New Roman" panose="02020603050405020304" pitchFamily="18" charset="0"/>
                <a:cs typeface="Times New Roman" panose="02020603050405020304" pitchFamily="18" charset="0"/>
              </a:rPr>
              <a:t>Hemiballismus</a:t>
            </a:r>
            <a:r>
              <a:rPr lang="en-US" sz="3200" dirty="0" smtClean="0">
                <a:latin typeface="Times New Roman" panose="02020603050405020304" pitchFamily="18" charset="0"/>
                <a:cs typeface="Times New Roman" panose="02020603050405020304" pitchFamily="18" charset="0"/>
              </a:rPr>
              <a:t> it is flailing</a:t>
            </a:r>
            <a:r>
              <a:rPr lang="en-US" sz="3200" dirty="0">
                <a:latin typeface="Times New Roman" panose="02020603050405020304" pitchFamily="18" charset="0"/>
                <a:cs typeface="Times New Roman" panose="02020603050405020304" pitchFamily="18" charset="0"/>
              </a:rPr>
              <a:t>, ballistic, undesired movements of the limbs</a:t>
            </a:r>
            <a:r>
              <a:rPr lang="en-US" sz="3200" dirty="0" smtClean="0">
                <a:latin typeface="Times New Roman" panose="02020603050405020304" pitchFamily="18" charset="0"/>
                <a:cs typeface="Times New Roman" panose="02020603050405020304" pitchFamily="18" charset="0"/>
              </a:rPr>
              <a:t>.</a:t>
            </a:r>
          </a:p>
          <a:p>
            <a:r>
              <a:rPr lang="en-US" sz="3200" dirty="0" smtClean="0">
                <a:latin typeface="Times New Roman" panose="02020603050405020304" pitchFamily="18" charset="0"/>
                <a:cs typeface="Times New Roman" panose="02020603050405020304" pitchFamily="18" charset="0"/>
              </a:rPr>
              <a:t>lesion </a:t>
            </a:r>
            <a:r>
              <a:rPr lang="en-US" sz="3200" dirty="0">
                <a:latin typeface="Times New Roman" panose="02020603050405020304" pitchFamily="18" charset="0"/>
                <a:cs typeface="Times New Roman" panose="02020603050405020304" pitchFamily="18" charset="0"/>
              </a:rPr>
              <a:t>in </a:t>
            </a:r>
            <a:r>
              <a:rPr lang="en-US" sz="3200" dirty="0" err="1">
                <a:latin typeface="Times New Roman" panose="02020603050405020304" pitchFamily="18" charset="0"/>
                <a:cs typeface="Times New Roman" panose="02020603050405020304" pitchFamily="18" charset="0"/>
              </a:rPr>
              <a:t>subthalamic</a:t>
            </a:r>
            <a:r>
              <a:rPr lang="en-US" sz="3200" dirty="0">
                <a:latin typeface="Times New Roman" panose="02020603050405020304" pitchFamily="18" charset="0"/>
                <a:cs typeface="Times New Roman" panose="02020603050405020304" pitchFamily="18" charset="0"/>
              </a:rPr>
              <a:t> nucleus</a:t>
            </a:r>
            <a:endParaRPr lang="ar-IQ" sz="3200" b="1" dirty="0">
              <a:solidFill>
                <a:srgbClr val="FFFF00"/>
              </a:solidFill>
              <a:latin typeface="Times New Roman" panose="02020603050405020304" pitchFamily="18" charset="0"/>
              <a:cs typeface="Times New Roman" panose="02020603050405020304" pitchFamily="18" charset="0"/>
            </a:endParaRPr>
          </a:p>
          <a:p>
            <a:endParaRPr lang="en-US" dirty="0"/>
          </a:p>
        </p:txBody>
      </p:sp>
      <p:pic>
        <p:nvPicPr>
          <p:cNvPr id="4" name="BDn9h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736427" y="3184634"/>
            <a:ext cx="3048000" cy="2286000"/>
          </a:xfrm>
          <a:prstGeom prst="rect">
            <a:avLst/>
          </a:prstGeom>
        </p:spPr>
      </p:pic>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366500" y="6032500"/>
            <a:ext cx="609600" cy="609600"/>
          </a:xfrm>
          <a:prstGeom prst="rect">
            <a:avLst/>
          </a:prstGeom>
        </p:spPr>
      </p:pic>
      <p:sp>
        <p:nvSpPr>
          <p:cNvPr id="6"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7" name="Slide Number Placeholder 9"/>
          <p:cNvSpPr>
            <a:spLocks noGrp="1"/>
          </p:cNvSpPr>
          <p:nvPr/>
        </p:nvSpPr>
        <p:spPr>
          <a:xfrm>
            <a:off x="8905741" y="6311900"/>
            <a:ext cx="2184400" cy="365125"/>
          </a:xfrm>
          <a:prstGeom prst="rect">
            <a:avLst/>
          </a:prstGeom>
        </p:spPr>
        <p:txBody>
          <a:bodyPr anchor="ctr"/>
          <a:lstStyle>
            <a:defPPr>
              <a:defRPr lang="ar-SA"/>
            </a:defPPr>
            <a:lvl1pPr algn="r" rtl="1" fontAlgn="base">
              <a:spcBef>
                <a:spcPct val="0"/>
              </a:spcBef>
              <a:spcAft>
                <a:spcPct val="0"/>
              </a:spcAft>
              <a:defRPr sz="1200" kern="1200">
                <a:solidFill>
                  <a:srgbClr val="898989"/>
                </a:solidFill>
                <a:latin typeface="Times New Roman" panose="02020603050405020304" pitchFamily="18"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defRPr/>
            </a:pPr>
            <a:r>
              <a:rPr lang="en-AU" sz="1600" b="1" dirty="0" smtClean="0">
                <a:solidFill>
                  <a:schemeClr val="tx1">
                    <a:tint val="75000"/>
                  </a:schemeClr>
                </a:solidFill>
                <a:latin typeface="Arial Narrow" pitchFamily="34" charset="0"/>
                <a:cs typeface="Arial" charset="0"/>
              </a:rPr>
              <a:t>19</a:t>
            </a:r>
            <a:endParaRPr lang="en-AU" sz="1600" b="1" dirty="0">
              <a:solidFill>
                <a:schemeClr val="tx1">
                  <a:tint val="75000"/>
                </a:schemeClr>
              </a:solidFill>
              <a:latin typeface="Arial Narrow" pitchFamily="34" charset="0"/>
              <a:cs typeface="Arial" charset="0"/>
            </a:endParaRPr>
          </a:p>
        </p:txBody>
      </p:sp>
    </p:spTree>
    <p:custDataLst>
      <p:tags r:id="rId1"/>
    </p:custDataLst>
    <p:extLst>
      <p:ext uri="{BB962C8B-B14F-4D97-AF65-F5344CB8AC3E}">
        <p14:creationId xmlns:p14="http://schemas.microsoft.com/office/powerpoint/2010/main" val="2915681862"/>
      </p:ext>
    </p:extLst>
  </p:cSld>
  <p:clrMapOvr>
    <a:masterClrMapping/>
  </p:clrMapOvr>
  <mc:AlternateContent xmlns:mc="http://schemas.openxmlformats.org/markup-compatibility/2006" xmlns:p14="http://schemas.microsoft.com/office/powerpoint/2010/main">
    <mc:Choice Requires="p14">
      <p:transition spd="slow" p14:dur="2000" advTm="70950"/>
    </mc:Choice>
    <mc:Fallback xmlns="">
      <p:transition spd="slow" advTm="70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53314" objId="4"/>
        <p14:stopEvt time="56411" objId="4"/>
        <p14:playEvt time="62584" objId="4"/>
        <p14:stopEvt time="65662" objId="4"/>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Lesion in </a:t>
            </a:r>
            <a:r>
              <a:rPr lang="en-US" dirty="0" err="1" smtClean="0">
                <a:latin typeface="Times New Roman" panose="02020603050405020304" pitchFamily="18" charset="0"/>
                <a:cs typeface="Times New Roman" panose="02020603050405020304" pitchFamily="18" charset="0"/>
              </a:rPr>
              <a:t>substantia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nigra</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77334" y="1716452"/>
            <a:ext cx="8596668" cy="4867228"/>
          </a:xfrm>
        </p:spPr>
        <p:txBody>
          <a:bodyPr>
            <a:noAutofit/>
          </a:bodyPr>
          <a:lstStyle/>
          <a:p>
            <a:r>
              <a:rPr lang="en-US" sz="2400" dirty="0">
                <a:latin typeface="Times New Roman" panose="02020603050405020304" pitchFamily="18" charset="0"/>
                <a:cs typeface="Times New Roman" panose="02020603050405020304" pitchFamily="18" charset="0"/>
              </a:rPr>
              <a:t>Parkinson’s disease, which is also known as </a:t>
            </a:r>
            <a:r>
              <a:rPr lang="en-US" sz="2400" dirty="0" smtClean="0">
                <a:latin typeface="Times New Roman" panose="02020603050405020304" pitchFamily="18" charset="0"/>
                <a:cs typeface="Times New Roman" panose="02020603050405020304" pitchFamily="18" charset="0"/>
              </a:rPr>
              <a:t>paralysis </a:t>
            </a:r>
            <a:r>
              <a:rPr lang="en-US" sz="2400" dirty="0" err="1" smtClean="0">
                <a:latin typeface="Times New Roman" panose="02020603050405020304" pitchFamily="18" charset="0"/>
                <a:cs typeface="Times New Roman" panose="02020603050405020304" pitchFamily="18" charset="0"/>
              </a:rPr>
              <a:t>agitans</a:t>
            </a:r>
            <a:r>
              <a:rPr lang="en-US" sz="2400" dirty="0">
                <a:latin typeface="Times New Roman" panose="02020603050405020304" pitchFamily="18" charset="0"/>
                <a:cs typeface="Times New Roman" panose="02020603050405020304" pitchFamily="18" charset="0"/>
              </a:rPr>
              <a:t>, results from </a:t>
            </a:r>
            <a:r>
              <a:rPr lang="en-US" sz="2400" dirty="0" smtClean="0">
                <a:latin typeface="Times New Roman" panose="02020603050405020304" pitchFamily="18" charset="0"/>
                <a:cs typeface="Times New Roman" panose="02020603050405020304" pitchFamily="18" charset="0"/>
              </a:rPr>
              <a:t>destruction </a:t>
            </a:r>
            <a:r>
              <a:rPr lang="en-US" sz="2400" dirty="0">
                <a:latin typeface="Times New Roman" panose="02020603050405020304" pitchFamily="18" charset="0"/>
                <a:cs typeface="Times New Roman" panose="02020603050405020304" pitchFamily="18" charset="0"/>
              </a:rPr>
              <a:t>of the </a:t>
            </a:r>
            <a:r>
              <a:rPr lang="en-US" sz="2400" dirty="0" smtClean="0">
                <a:latin typeface="Times New Roman" panose="02020603050405020304" pitchFamily="18" charset="0"/>
                <a:cs typeface="Times New Roman" panose="02020603050405020304" pitchFamily="18" charset="0"/>
              </a:rPr>
              <a:t>portion of </a:t>
            </a:r>
            <a:r>
              <a:rPr lang="en-US" sz="2400" dirty="0">
                <a:latin typeface="Times New Roman" panose="02020603050405020304" pitchFamily="18" charset="0"/>
                <a:cs typeface="Times New Roman" panose="02020603050405020304" pitchFamily="18" charset="0"/>
              </a:rPr>
              <a:t>the </a:t>
            </a:r>
            <a:r>
              <a:rPr lang="en-US" sz="2400" dirty="0" err="1">
                <a:latin typeface="Times New Roman" panose="02020603050405020304" pitchFamily="18" charset="0"/>
                <a:cs typeface="Times New Roman" panose="02020603050405020304" pitchFamily="18" charset="0"/>
              </a:rPr>
              <a:t>substantia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nigra</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that sends dopamine-secreting </a:t>
            </a:r>
            <a:r>
              <a:rPr lang="en-US" sz="2400" dirty="0">
                <a:latin typeface="Times New Roman" panose="02020603050405020304" pitchFamily="18" charset="0"/>
                <a:cs typeface="Times New Roman" panose="02020603050405020304" pitchFamily="18" charset="0"/>
              </a:rPr>
              <a:t>nerve fibers to the caudate </a:t>
            </a:r>
            <a:r>
              <a:rPr lang="en-US" sz="2400" dirty="0" smtClean="0">
                <a:latin typeface="Times New Roman" panose="02020603050405020304" pitchFamily="18" charset="0"/>
                <a:cs typeface="Times New Roman" panose="02020603050405020304" pitchFamily="18" charset="0"/>
              </a:rPr>
              <a:t>nucleus and </a:t>
            </a:r>
            <a:r>
              <a:rPr lang="en-US" sz="2400" dirty="0">
                <a:latin typeface="Times New Roman" panose="02020603050405020304" pitchFamily="18" charset="0"/>
                <a:cs typeface="Times New Roman" panose="02020603050405020304" pitchFamily="18" charset="0"/>
              </a:rPr>
              <a:t>putamen. The disease is characterized by </a:t>
            </a:r>
            <a:endParaRPr lang="en-US" sz="2400" dirty="0" smtClean="0">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(1) rigidity of much </a:t>
            </a:r>
            <a:r>
              <a:rPr lang="en-US" sz="2400" dirty="0">
                <a:latin typeface="Times New Roman" panose="02020603050405020304" pitchFamily="18" charset="0"/>
                <a:cs typeface="Times New Roman" panose="02020603050405020304" pitchFamily="18" charset="0"/>
              </a:rPr>
              <a:t>of the musculature of the </a:t>
            </a:r>
            <a:r>
              <a:rPr lang="en-US" sz="2400" dirty="0" smtClean="0">
                <a:latin typeface="Times New Roman" panose="02020603050405020304" pitchFamily="18" charset="0"/>
                <a:cs typeface="Times New Roman" panose="02020603050405020304" pitchFamily="18" charset="0"/>
              </a:rPr>
              <a:t>body.</a:t>
            </a:r>
          </a:p>
          <a:p>
            <a:pPr marL="0" indent="0">
              <a:buNone/>
            </a:pPr>
            <a:endParaRPr lang="en-US" sz="2400" dirty="0">
              <a:solidFill>
                <a:srgbClr val="C00000"/>
              </a:solidFill>
              <a:latin typeface="Times New Roman" panose="02020603050405020304" pitchFamily="18" charset="0"/>
              <a:cs typeface="Times New Roman" panose="02020603050405020304" pitchFamily="18" charset="0"/>
            </a:endParaRPr>
          </a:p>
        </p:txBody>
      </p:sp>
      <p:pic>
        <p:nvPicPr>
          <p:cNvPr id="4" name="animation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5108028" y="3946898"/>
            <a:ext cx="4687613" cy="2636782"/>
          </a:xfrm>
          <a:prstGeom prst="rect">
            <a:avLst/>
          </a:prstGeom>
        </p:spPr>
      </p:pic>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366500" y="6032500"/>
            <a:ext cx="609600" cy="609600"/>
          </a:xfrm>
          <a:prstGeom prst="rect">
            <a:avLst/>
          </a:prstGeom>
        </p:spPr>
      </p:pic>
      <p:sp>
        <p:nvSpPr>
          <p:cNvPr id="6"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7" name="Slide Number Placeholder 9"/>
          <p:cNvSpPr>
            <a:spLocks noGrp="1"/>
          </p:cNvSpPr>
          <p:nvPr/>
        </p:nvSpPr>
        <p:spPr>
          <a:xfrm>
            <a:off x="8905741" y="6311900"/>
            <a:ext cx="2184400" cy="365125"/>
          </a:xfrm>
          <a:prstGeom prst="rect">
            <a:avLst/>
          </a:prstGeom>
        </p:spPr>
        <p:txBody>
          <a:bodyPr anchor="ctr"/>
          <a:lstStyle>
            <a:defPPr>
              <a:defRPr lang="ar-SA"/>
            </a:defPPr>
            <a:lvl1pPr algn="r" rtl="1" fontAlgn="base">
              <a:spcBef>
                <a:spcPct val="0"/>
              </a:spcBef>
              <a:spcAft>
                <a:spcPct val="0"/>
              </a:spcAft>
              <a:defRPr sz="1200" kern="1200">
                <a:solidFill>
                  <a:srgbClr val="898989"/>
                </a:solidFill>
                <a:latin typeface="Times New Roman" panose="02020603050405020304" pitchFamily="18"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defRPr/>
            </a:pPr>
            <a:r>
              <a:rPr lang="en-AU" sz="1600" b="1" dirty="0" smtClean="0">
                <a:solidFill>
                  <a:schemeClr val="tx1">
                    <a:tint val="75000"/>
                  </a:schemeClr>
                </a:solidFill>
                <a:latin typeface="Arial Narrow" pitchFamily="34" charset="0"/>
                <a:cs typeface="Arial" charset="0"/>
              </a:rPr>
              <a:t>20</a:t>
            </a:r>
            <a:endParaRPr lang="en-AU" sz="1600" b="1" dirty="0">
              <a:solidFill>
                <a:schemeClr val="tx1">
                  <a:tint val="75000"/>
                </a:schemeClr>
              </a:solidFill>
              <a:latin typeface="Arial Narrow" pitchFamily="34" charset="0"/>
              <a:cs typeface="Arial" charset="0"/>
            </a:endParaRPr>
          </a:p>
        </p:txBody>
      </p:sp>
    </p:spTree>
    <p:custDataLst>
      <p:tags r:id="rId1"/>
    </p:custDataLst>
    <p:extLst>
      <p:ext uri="{BB962C8B-B14F-4D97-AF65-F5344CB8AC3E}">
        <p14:creationId xmlns:p14="http://schemas.microsoft.com/office/powerpoint/2010/main" val="1433833295"/>
      </p:ext>
    </p:extLst>
  </p:cSld>
  <p:clrMapOvr>
    <a:masterClrMapping/>
  </p:clrMapOvr>
  <mc:AlternateContent xmlns:mc="http://schemas.openxmlformats.org/markup-compatibility/2006" xmlns:p14="http://schemas.microsoft.com/office/powerpoint/2010/main">
    <mc:Choice Requires="p14">
      <p:transition spd="slow" p14:dur="2000" advTm="199384"/>
    </mc:Choice>
    <mc:Fallback xmlns="">
      <p:transition spd="slow" advTm="199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163905" objId="4"/>
        <p14:stopEvt time="169292" objId="4"/>
        <p14:playEvt time="175954" objId="4"/>
        <p14:stopEvt time="181326" objId="4"/>
        <p14:playEvt time="191589" objId="4"/>
        <p14:stopEvt time="196943" objId="4"/>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sz="2800" dirty="0" smtClean="0">
                <a:latin typeface="Times New Roman" panose="02020603050405020304" pitchFamily="18" charset="0"/>
                <a:cs typeface="Times New Roman" panose="02020603050405020304" pitchFamily="18" charset="0"/>
              </a:rPr>
              <a:t>(2) involuntary </a:t>
            </a:r>
            <a:r>
              <a:rPr lang="en-US" sz="2800" dirty="0">
                <a:latin typeface="Times New Roman" panose="02020603050405020304" pitchFamily="18" charset="0"/>
                <a:cs typeface="Times New Roman" panose="02020603050405020304" pitchFamily="18" charset="0"/>
              </a:rPr>
              <a:t>tremor</a:t>
            </a:r>
          </a:p>
          <a:p>
            <a:pPr marL="0" indent="0">
              <a:buNone/>
            </a:pPr>
            <a:endParaRPr lang="en-US" dirty="0"/>
          </a:p>
        </p:txBody>
      </p:sp>
      <p:pic>
        <p:nvPicPr>
          <p:cNvPr id="4" name="animation.gif">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648607" y="3074276"/>
            <a:ext cx="4114799" cy="2317531"/>
          </a:xfrm>
          <a:prstGeom prst="rect">
            <a:avLst/>
          </a:prstGeom>
        </p:spPr>
      </p:pic>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366500" y="6032500"/>
            <a:ext cx="609600" cy="609600"/>
          </a:xfrm>
          <a:prstGeom prst="rect">
            <a:avLst/>
          </a:prstGeom>
        </p:spPr>
      </p:pic>
      <p:sp>
        <p:nvSpPr>
          <p:cNvPr id="6"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7" name="Slide Number Placeholder 9"/>
          <p:cNvSpPr>
            <a:spLocks noGrp="1"/>
          </p:cNvSpPr>
          <p:nvPr/>
        </p:nvSpPr>
        <p:spPr>
          <a:xfrm>
            <a:off x="8905741" y="6311900"/>
            <a:ext cx="2184400" cy="365125"/>
          </a:xfrm>
          <a:prstGeom prst="rect">
            <a:avLst/>
          </a:prstGeom>
        </p:spPr>
        <p:txBody>
          <a:bodyPr anchor="ctr"/>
          <a:lstStyle>
            <a:defPPr>
              <a:defRPr lang="ar-SA"/>
            </a:defPPr>
            <a:lvl1pPr algn="r" rtl="1" fontAlgn="base">
              <a:spcBef>
                <a:spcPct val="0"/>
              </a:spcBef>
              <a:spcAft>
                <a:spcPct val="0"/>
              </a:spcAft>
              <a:defRPr sz="1200" kern="1200">
                <a:solidFill>
                  <a:srgbClr val="898989"/>
                </a:solidFill>
                <a:latin typeface="Times New Roman" panose="02020603050405020304" pitchFamily="18"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defRPr/>
            </a:pPr>
            <a:r>
              <a:rPr lang="en-AU" sz="1600" b="1" dirty="0" smtClean="0">
                <a:solidFill>
                  <a:schemeClr val="tx1">
                    <a:tint val="75000"/>
                  </a:schemeClr>
                </a:solidFill>
                <a:latin typeface="Arial Narrow" pitchFamily="34" charset="0"/>
                <a:cs typeface="Arial" charset="0"/>
              </a:rPr>
              <a:t>21</a:t>
            </a:r>
            <a:endParaRPr lang="en-AU" sz="1600" b="1" dirty="0">
              <a:solidFill>
                <a:schemeClr val="tx1">
                  <a:tint val="75000"/>
                </a:schemeClr>
              </a:solidFill>
              <a:latin typeface="Arial Narrow" pitchFamily="34" charset="0"/>
              <a:cs typeface="Arial" charset="0"/>
            </a:endParaRPr>
          </a:p>
        </p:txBody>
      </p:sp>
    </p:spTree>
    <p:custDataLst>
      <p:tags r:id="rId1"/>
    </p:custDataLst>
    <p:extLst>
      <p:ext uri="{BB962C8B-B14F-4D97-AF65-F5344CB8AC3E}">
        <p14:creationId xmlns:p14="http://schemas.microsoft.com/office/powerpoint/2010/main" val="2602801157"/>
      </p:ext>
    </p:extLst>
  </p:cSld>
  <p:clrMapOvr>
    <a:masterClrMapping/>
  </p:clrMapOvr>
  <mc:AlternateContent xmlns:mc="http://schemas.openxmlformats.org/markup-compatibility/2006" xmlns:p14="http://schemas.microsoft.com/office/powerpoint/2010/main">
    <mc:Choice Requires="p14">
      <p:transition spd="slow" p14:dur="2000" advTm="43952"/>
    </mc:Choice>
    <mc:Fallback xmlns="">
      <p:transition spd="slow" advTm="43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25521" objId="4"/>
        <p14:stopEvt time="28245" objId="4"/>
        <p14:playEvt time="33069" objId="4"/>
        <p14:stopEvt time="35780" objId="4"/>
        <p14:playEvt time="39499" objId="4"/>
        <p14:stopEvt time="42197" objId="4"/>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smtClean="0">
                <a:latin typeface="Times New Roman" panose="02020603050405020304" pitchFamily="18" charset="0"/>
                <a:cs typeface="Times New Roman" panose="02020603050405020304" pitchFamily="18" charset="0"/>
              </a:rPr>
              <a:t>(3) </a:t>
            </a:r>
            <a:r>
              <a:rPr lang="en-US" sz="2800" dirty="0">
                <a:latin typeface="Times New Roman" panose="02020603050405020304" pitchFamily="18" charset="0"/>
                <a:cs typeface="Times New Roman" panose="02020603050405020304" pitchFamily="18" charset="0"/>
              </a:rPr>
              <a:t>difficulty in initiating movement, called </a:t>
            </a:r>
            <a:r>
              <a:rPr lang="en-US" sz="2800" dirty="0" smtClean="0">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Hypokinesia</a:t>
            </a:r>
            <a:r>
              <a:rPr lang="en-US" sz="2800" dirty="0" smtClean="0">
                <a:solidFill>
                  <a:srgbClr val="00B050"/>
                </a:solidFill>
                <a:latin typeface="Times New Roman" panose="02020603050405020304" pitchFamily="18" charset="0"/>
                <a:cs typeface="Times New Roman" panose="02020603050405020304" pitchFamily="18" charset="0"/>
              </a:rPr>
              <a:t> or </a:t>
            </a:r>
            <a:r>
              <a:rPr lang="en-US" sz="2800" dirty="0" err="1" smtClean="0">
                <a:solidFill>
                  <a:srgbClr val="00B050"/>
                </a:solidFill>
                <a:latin typeface="Times New Roman" panose="02020603050405020304" pitchFamily="18" charset="0"/>
                <a:cs typeface="Times New Roman" panose="02020603050405020304" pitchFamily="18" charset="0"/>
              </a:rPr>
              <a:t>Akinesia</a:t>
            </a:r>
            <a:r>
              <a:rPr lang="en-US" sz="2800" dirty="0" smtClean="0">
                <a:solidFill>
                  <a:srgbClr val="00B050"/>
                </a:solidFill>
                <a:latin typeface="Times New Roman" panose="02020603050405020304" pitchFamily="18" charset="0"/>
                <a:cs typeface="Times New Roman" panose="02020603050405020304" pitchFamily="18" charset="0"/>
              </a:rPr>
              <a:t>.</a:t>
            </a:r>
          </a:p>
          <a:p>
            <a:endParaRPr lang="en-US" sz="2800" dirty="0">
              <a:solidFill>
                <a:srgbClr val="00B050"/>
              </a:solidFill>
              <a:latin typeface="Times New Roman" panose="02020603050405020304" pitchFamily="18" charset="0"/>
              <a:cs typeface="Times New Roman" panose="02020603050405020304" pitchFamily="18" charset="0"/>
            </a:endParaRPr>
          </a:p>
          <a:p>
            <a:endParaRPr lang="en-US" sz="2800" dirty="0"/>
          </a:p>
        </p:txBody>
      </p:sp>
      <p:pic>
        <p:nvPicPr>
          <p:cNvPr id="4" name="video_2020-06-14_11-54-07">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380593" y="3484179"/>
            <a:ext cx="4119075" cy="2286000"/>
          </a:xfrm>
          <a:prstGeom prst="rect">
            <a:avLst/>
          </a:prstGeom>
        </p:spPr>
      </p:pic>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366500" y="6032500"/>
            <a:ext cx="609600" cy="609600"/>
          </a:xfrm>
          <a:prstGeom prst="rect">
            <a:avLst/>
          </a:prstGeom>
        </p:spPr>
      </p:pic>
      <p:sp>
        <p:nvSpPr>
          <p:cNvPr id="6"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7" name="Slide Number Placeholder 9"/>
          <p:cNvSpPr>
            <a:spLocks noGrp="1"/>
          </p:cNvSpPr>
          <p:nvPr/>
        </p:nvSpPr>
        <p:spPr>
          <a:xfrm>
            <a:off x="8905741" y="6311900"/>
            <a:ext cx="2184400" cy="365125"/>
          </a:xfrm>
          <a:prstGeom prst="rect">
            <a:avLst/>
          </a:prstGeom>
        </p:spPr>
        <p:txBody>
          <a:bodyPr anchor="ctr"/>
          <a:lstStyle>
            <a:defPPr>
              <a:defRPr lang="ar-SA"/>
            </a:defPPr>
            <a:lvl1pPr algn="r" rtl="1" fontAlgn="base">
              <a:spcBef>
                <a:spcPct val="0"/>
              </a:spcBef>
              <a:spcAft>
                <a:spcPct val="0"/>
              </a:spcAft>
              <a:defRPr sz="1200" kern="1200">
                <a:solidFill>
                  <a:srgbClr val="898989"/>
                </a:solidFill>
                <a:latin typeface="Times New Roman" panose="02020603050405020304" pitchFamily="18"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defRPr/>
            </a:pPr>
            <a:r>
              <a:rPr lang="en-AU" sz="1600" b="1" dirty="0" smtClean="0">
                <a:solidFill>
                  <a:schemeClr val="tx1">
                    <a:tint val="75000"/>
                  </a:schemeClr>
                </a:solidFill>
                <a:latin typeface="Arial Narrow" pitchFamily="34" charset="0"/>
                <a:cs typeface="Arial" charset="0"/>
              </a:rPr>
              <a:t>22</a:t>
            </a:r>
            <a:endParaRPr lang="en-AU" sz="1600" b="1" dirty="0">
              <a:solidFill>
                <a:schemeClr val="tx1">
                  <a:tint val="75000"/>
                </a:schemeClr>
              </a:solidFill>
              <a:latin typeface="Arial Narrow" pitchFamily="34" charset="0"/>
              <a:cs typeface="Arial" charset="0"/>
            </a:endParaRPr>
          </a:p>
        </p:txBody>
      </p:sp>
    </p:spTree>
    <p:custDataLst>
      <p:tags r:id="rId1"/>
    </p:custDataLst>
    <p:extLst>
      <p:ext uri="{BB962C8B-B14F-4D97-AF65-F5344CB8AC3E}">
        <p14:creationId xmlns:p14="http://schemas.microsoft.com/office/powerpoint/2010/main" val="1805861526"/>
      </p:ext>
    </p:extLst>
  </p:cSld>
  <p:clrMapOvr>
    <a:masterClrMapping/>
  </p:clrMapOvr>
  <mc:AlternateContent xmlns:mc="http://schemas.openxmlformats.org/markup-compatibility/2006" xmlns:p14="http://schemas.microsoft.com/office/powerpoint/2010/main">
    <mc:Choice Requires="p14">
      <p:transition spd="slow" p14:dur="2000" advTm="64391"/>
    </mc:Choice>
    <mc:Fallback xmlns="">
      <p:transition spd="slow" advTm="64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42378" objId="4"/>
        <p14:stopEvt time="47756" objId="4"/>
        <p14:playEvt time="55645" objId="4"/>
        <p14:stopEvt time="61006" objId="4"/>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073" y="222469"/>
            <a:ext cx="8596668" cy="660400"/>
          </a:xfrm>
        </p:spPr>
        <p:txBody>
          <a:bodyPr/>
          <a:lstStyle/>
          <a:p>
            <a:r>
              <a:rPr lang="en-US" dirty="0" smtClean="0"/>
              <a:t>Recap</a:t>
            </a:r>
            <a:endParaRPr lang="en-US" dirty="0"/>
          </a:p>
        </p:txBody>
      </p:sp>
      <p:sp>
        <p:nvSpPr>
          <p:cNvPr id="3" name="Content Placeholder 2"/>
          <p:cNvSpPr>
            <a:spLocks noGrp="1"/>
          </p:cNvSpPr>
          <p:nvPr>
            <p:ph idx="1"/>
          </p:nvPr>
        </p:nvSpPr>
        <p:spPr>
          <a:xfrm>
            <a:off x="309073" y="882869"/>
            <a:ext cx="8596668" cy="5628290"/>
          </a:xfrm>
        </p:spPr>
        <p:txBody>
          <a:bodyPr>
            <a:noAutofit/>
          </a:bodyPr>
          <a:lstStyle/>
          <a:p>
            <a:pPr marL="0" indent="0">
              <a:buNone/>
            </a:pPr>
            <a:r>
              <a:rPr lang="en-US" sz="2400" dirty="0" smtClean="0">
                <a:latin typeface="Times New Roman" panose="02020603050405020304" pitchFamily="18" charset="0"/>
                <a:cs typeface="Times New Roman" panose="02020603050405020304" pitchFamily="18" charset="0"/>
              </a:rPr>
              <a:t>1. </a:t>
            </a:r>
            <a:r>
              <a:rPr lang="en-US" sz="2400" dirty="0">
                <a:solidFill>
                  <a:schemeClr val="tx1"/>
                </a:solidFill>
                <a:latin typeface="Times New Roman" panose="02020603050405020304" pitchFamily="18" charset="0"/>
                <a:cs typeface="Times New Roman" panose="02020603050405020304" pitchFamily="18" charset="0"/>
              </a:rPr>
              <a:t>subcortical multinucleated structure, located deeply occupying a large portion of the interior regions of both cerebral hemispheres </a:t>
            </a:r>
          </a:p>
          <a:p>
            <a:pPr marL="0" indent="0">
              <a:buNone/>
            </a:pPr>
            <a:r>
              <a:rPr lang="en-US" sz="2400" dirty="0" smtClean="0">
                <a:latin typeface="Times New Roman" panose="02020603050405020304" pitchFamily="18" charset="0"/>
                <a:cs typeface="Times New Roman" panose="02020603050405020304" pitchFamily="18" charset="0"/>
              </a:rPr>
              <a:t>2. </a:t>
            </a:r>
            <a:r>
              <a:rPr lang="en-US" sz="2400" dirty="0">
                <a:solidFill>
                  <a:schemeClr val="tx1"/>
                </a:solidFill>
                <a:latin typeface="Times New Roman" panose="02020603050405020304" pitchFamily="18" charset="0"/>
                <a:cs typeface="Times New Roman" panose="02020603050405020304" pitchFamily="18" charset="0"/>
              </a:rPr>
              <a:t>the basal ganglia receive most of their input signals from the cerebral cortex and also return almost all their output signals back to the cortex</a:t>
            </a:r>
            <a:r>
              <a:rPr lang="en-US" dirty="0">
                <a:solidFill>
                  <a:schemeClr val="tx1"/>
                </a:solidFill>
                <a:latin typeface="Times New Roman" panose="02020603050405020304" pitchFamily="18" charset="0"/>
                <a:cs typeface="Times New Roman" panose="02020603050405020304" pitchFamily="18" charset="0"/>
              </a:rPr>
              <a:t>.</a:t>
            </a:r>
          </a:p>
          <a:p>
            <a:pPr marL="0" indent="0">
              <a:buNone/>
            </a:pPr>
            <a:r>
              <a:rPr lang="en-US" sz="2400" dirty="0" smtClean="0">
                <a:solidFill>
                  <a:schemeClr val="tx1"/>
                </a:solidFill>
                <a:latin typeface="Times New Roman" panose="02020603050405020304" pitchFamily="18" charset="0"/>
                <a:cs typeface="Times New Roman" panose="02020603050405020304" pitchFamily="18" charset="0"/>
              </a:rPr>
              <a:t>putamen circuit</a:t>
            </a:r>
          </a:p>
          <a:p>
            <a:pPr marL="0" indent="0">
              <a:buNone/>
            </a:pPr>
            <a:r>
              <a:rPr lang="en-US" sz="2400" dirty="0" smtClean="0">
                <a:solidFill>
                  <a:schemeClr val="tx1"/>
                </a:solidFill>
                <a:latin typeface="Times New Roman" panose="02020603050405020304" pitchFamily="18" charset="0"/>
                <a:cs typeface="Times New Roman" panose="02020603050405020304" pitchFamily="18" charset="0"/>
              </a:rPr>
              <a:t>caudate circuit</a:t>
            </a:r>
          </a:p>
          <a:p>
            <a:pPr marL="0" indent="0">
              <a:buNone/>
            </a:pPr>
            <a:r>
              <a:rPr lang="en-US" sz="2400" dirty="0" smtClean="0">
                <a:solidFill>
                  <a:schemeClr val="tx1"/>
                </a:solidFill>
                <a:latin typeface="Times New Roman" panose="02020603050405020304" pitchFamily="18" charset="0"/>
                <a:cs typeface="Times New Roman" panose="02020603050405020304" pitchFamily="18" charset="0"/>
              </a:rPr>
              <a:t>3. Its act by </a:t>
            </a:r>
            <a:r>
              <a:rPr lang="en-US" altLang="ar-IQ" sz="2400" dirty="0">
                <a:solidFill>
                  <a:schemeClr val="tx1"/>
                </a:solidFill>
                <a:latin typeface="Times New Roman" panose="02020603050405020304" pitchFamily="18" charset="0"/>
                <a:cs typeface="Times New Roman" panose="02020603050405020304" pitchFamily="18" charset="0"/>
              </a:rPr>
              <a:t>Change Timing and Scale Intensity of </a:t>
            </a:r>
            <a:r>
              <a:rPr lang="en-US" altLang="ar-IQ" sz="2400" dirty="0" smtClean="0">
                <a:solidFill>
                  <a:schemeClr val="tx1"/>
                </a:solidFill>
                <a:latin typeface="Times New Roman" panose="02020603050405020304" pitchFamily="18" charset="0"/>
                <a:cs typeface="Times New Roman" panose="02020603050405020304" pitchFamily="18" charset="0"/>
              </a:rPr>
              <a:t>Movements</a:t>
            </a:r>
          </a:p>
          <a:p>
            <a:pPr marL="0" indent="0">
              <a:buNone/>
            </a:pPr>
            <a:r>
              <a:rPr lang="en-US" sz="2400" dirty="0" smtClean="0">
                <a:solidFill>
                  <a:schemeClr val="tx1"/>
                </a:solidFill>
                <a:latin typeface="Times New Roman" panose="02020603050405020304" pitchFamily="18" charset="0"/>
                <a:cs typeface="Times New Roman" panose="02020603050405020304" pitchFamily="18" charset="0"/>
              </a:rPr>
              <a:t>4. Multiple types of neurotransmitter (excitatory, inhibitory</a:t>
            </a:r>
          </a:p>
          <a:p>
            <a:pPr marL="0" indent="0">
              <a:buNone/>
            </a:pPr>
            <a:r>
              <a:rPr lang="en-US" sz="2400" dirty="0" smtClean="0">
                <a:solidFill>
                  <a:schemeClr val="tx1"/>
                </a:solidFill>
                <a:latin typeface="Times New Roman" panose="02020603050405020304" pitchFamily="18" charset="0"/>
                <a:cs typeface="Times New Roman" panose="02020603050405020304" pitchFamily="18" charset="0"/>
              </a:rPr>
              <a:t>5. Clinical abnormalities.</a:t>
            </a:r>
            <a:endParaRPr lang="en-US" sz="24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dirty="0">
              <a:solidFill>
                <a:schemeClr val="tx1"/>
              </a:solidFill>
            </a:endParaRPr>
          </a:p>
        </p:txBody>
      </p:sp>
      <p:sp>
        <p:nvSpPr>
          <p:cNvPr id="4" name="Slide Number Placeholder 9"/>
          <p:cNvSpPr>
            <a:spLocks noGrp="1"/>
          </p:cNvSpPr>
          <p:nvPr/>
        </p:nvSpPr>
        <p:spPr>
          <a:xfrm>
            <a:off x="8905741" y="6311900"/>
            <a:ext cx="2184400" cy="365125"/>
          </a:xfrm>
          <a:prstGeom prst="rect">
            <a:avLst/>
          </a:prstGeom>
        </p:spPr>
        <p:txBody>
          <a:bodyPr anchor="ctr"/>
          <a:lstStyle>
            <a:defPPr>
              <a:defRPr lang="ar-SA"/>
            </a:defPPr>
            <a:lvl1pPr algn="r" rtl="1" fontAlgn="base">
              <a:spcBef>
                <a:spcPct val="0"/>
              </a:spcBef>
              <a:spcAft>
                <a:spcPct val="0"/>
              </a:spcAft>
              <a:defRPr sz="1200" kern="1200">
                <a:solidFill>
                  <a:srgbClr val="898989"/>
                </a:solidFill>
                <a:latin typeface="Times New Roman" panose="02020603050405020304" pitchFamily="18"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defRPr/>
            </a:pPr>
            <a:r>
              <a:rPr lang="en-AU" sz="1600" b="1" dirty="0" smtClean="0">
                <a:solidFill>
                  <a:schemeClr val="tx1">
                    <a:tint val="75000"/>
                  </a:schemeClr>
                </a:solidFill>
                <a:latin typeface="Arial Narrow" pitchFamily="34" charset="0"/>
                <a:cs typeface="Arial" charset="0"/>
              </a:rPr>
              <a:t>25</a:t>
            </a:r>
            <a:endParaRPr lang="en-AU" sz="1600" b="1" dirty="0">
              <a:solidFill>
                <a:schemeClr val="tx1">
                  <a:tint val="75000"/>
                </a:schemeClr>
              </a:solidFill>
              <a:latin typeface="Arial Narrow" pitchFamily="34" charset="0"/>
              <a:cs typeface="Arial"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91245346"/>
      </p:ext>
    </p:extLst>
  </p:cSld>
  <p:clrMapOvr>
    <a:masterClrMapping/>
  </p:clrMapOvr>
  <mc:AlternateContent xmlns:mc="http://schemas.openxmlformats.org/markup-compatibility/2006" xmlns:p14="http://schemas.microsoft.com/office/powerpoint/2010/main">
    <mc:Choice Requires="p14">
      <p:transition spd="slow" p14:dur="2000" advTm="62124"/>
    </mc:Choice>
    <mc:Fallback xmlns="">
      <p:transition spd="slow" advTm="62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endParaRPr lang="en-US" sz="3600" dirty="0" smtClean="0">
              <a:solidFill>
                <a:srgbClr val="FF0000"/>
              </a:solidFill>
              <a:latin typeface="Times New Roman" panose="02020603050405020304" pitchFamily="18" charset="0"/>
              <a:cs typeface="Times New Roman" panose="02020603050405020304" pitchFamily="18" charset="0"/>
            </a:endParaRPr>
          </a:p>
          <a:p>
            <a:pPr marL="0" indent="0" algn="ctr">
              <a:buNone/>
            </a:pPr>
            <a:r>
              <a:rPr lang="en-US" sz="6000" dirty="0" smtClean="0">
                <a:solidFill>
                  <a:srgbClr val="00B050"/>
                </a:solidFill>
                <a:latin typeface="Times New Roman" panose="02020603050405020304" pitchFamily="18" charset="0"/>
                <a:cs typeface="Times New Roman" panose="02020603050405020304" pitchFamily="18" charset="0"/>
              </a:rPr>
              <a:t>Thank You</a:t>
            </a:r>
            <a:endParaRPr lang="en-US" sz="6000" dirty="0">
              <a:solidFill>
                <a:srgbClr val="00B050"/>
              </a:solidFill>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49870118"/>
      </p:ext>
    </p:extLst>
  </p:cSld>
  <p:clrMapOvr>
    <a:masterClrMapping/>
  </p:clrMapOvr>
  <mc:AlternateContent xmlns:mc="http://schemas.openxmlformats.org/markup-compatibility/2006" xmlns:p14="http://schemas.microsoft.com/office/powerpoint/2010/main">
    <mc:Choice Requires="p14">
      <p:transition spd="slow" p14:dur="2000" advTm="2677"/>
    </mc:Choice>
    <mc:Fallback xmlns="">
      <p:transition spd="slow" advTm="2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Times New Roman" panose="02020603050405020304" pitchFamily="18" charset="0"/>
                <a:cs typeface="Times New Roman" panose="02020603050405020304" pitchFamily="18" charset="0"/>
              </a:rPr>
              <a:t>Basal Ganglia</a:t>
            </a:r>
          </a:p>
        </p:txBody>
      </p:sp>
      <p:pic>
        <p:nvPicPr>
          <p:cNvPr id="4" name="Content Placeholder 3"/>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a:off x="2869324" y="2236842"/>
            <a:ext cx="4687888" cy="4367213"/>
          </a:xfr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6" name="Slide Number Placeholder 9"/>
          <p:cNvSpPr>
            <a:spLocks noGrp="1"/>
          </p:cNvSpPr>
          <p:nvPr/>
        </p:nvSpPr>
        <p:spPr>
          <a:xfrm>
            <a:off x="8905741" y="6311900"/>
            <a:ext cx="2184400" cy="365125"/>
          </a:xfrm>
          <a:prstGeom prst="rect">
            <a:avLst/>
          </a:prstGeom>
        </p:spPr>
        <p:txBody>
          <a:bodyPr anchor="ctr"/>
          <a:lstStyle>
            <a:defPPr>
              <a:defRPr lang="ar-SA"/>
            </a:defPPr>
            <a:lvl1pPr algn="r" rtl="1" fontAlgn="base">
              <a:spcBef>
                <a:spcPct val="0"/>
              </a:spcBef>
              <a:spcAft>
                <a:spcPct val="0"/>
              </a:spcAft>
              <a:defRPr sz="1200" kern="1200">
                <a:solidFill>
                  <a:srgbClr val="898989"/>
                </a:solidFill>
                <a:latin typeface="Times New Roman" panose="02020603050405020304" pitchFamily="18"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defRPr/>
            </a:pPr>
            <a:r>
              <a:rPr lang="en-US" sz="1600" b="1" dirty="0" smtClean="0">
                <a:solidFill>
                  <a:schemeClr val="tx1">
                    <a:tint val="75000"/>
                  </a:schemeClr>
                </a:solidFill>
                <a:latin typeface="Arial Narrow" pitchFamily="34" charset="0"/>
                <a:cs typeface="Arial" charset="0"/>
              </a:rPr>
              <a:t>2</a:t>
            </a:r>
            <a:endParaRPr lang="en-AU" sz="1600" b="1" dirty="0">
              <a:solidFill>
                <a:schemeClr val="tx1">
                  <a:tint val="75000"/>
                </a:schemeClr>
              </a:solidFill>
              <a:latin typeface="Arial Narrow" pitchFamily="34" charset="0"/>
              <a:cs typeface="Arial" charset="0"/>
            </a:endParaRPr>
          </a:p>
        </p:txBody>
      </p:sp>
    </p:spTree>
    <p:extLst>
      <p:ext uri="{BB962C8B-B14F-4D97-AF65-F5344CB8AC3E}">
        <p14:creationId xmlns:p14="http://schemas.microsoft.com/office/powerpoint/2010/main" val="262581026"/>
      </p:ext>
    </p:extLst>
  </p:cSld>
  <p:clrMapOvr>
    <a:masterClrMapping/>
  </p:clrMapOvr>
  <mc:AlternateContent xmlns:mc="http://schemas.openxmlformats.org/markup-compatibility/2006" xmlns:p14="http://schemas.microsoft.com/office/powerpoint/2010/main">
    <mc:Choice Requires="p14">
      <p:transition spd="slow" p14:dur="2000" advTm="76864"/>
    </mc:Choice>
    <mc:Fallback xmlns="">
      <p:transition spd="slow" advTm="76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3A86A75C-4F4B-4683-9AE1-C65F6400EC91}">
      <p14:laserTraceLst xmlns:p14="http://schemas.microsoft.com/office/powerpoint/2010/main">
        <p14:tracePtLst>
          <p14:tracePt t="826" x="4786313" y="5072063"/>
          <p14:tracePt t="827" x="4813300" y="5072063"/>
          <p14:tracePt t="1048" x="4875213" y="5072063"/>
          <p14:tracePt t="1059" x="4983163" y="5037138"/>
          <p14:tracePt t="1073" x="5133975" y="4965700"/>
          <p14:tracePt t="1085" x="5340350" y="4875213"/>
          <p14:tracePt t="1096" x="5572125" y="4741863"/>
          <p14:tracePt t="1110" x="5813425" y="4608513"/>
          <p14:tracePt t="1122" x="6037263" y="4429125"/>
          <p14:tracePt t="1136" x="6269038" y="4187825"/>
          <p14:tracePt t="1153" x="6465888" y="3983038"/>
          <p14:tracePt t="1170" x="6643688" y="3697288"/>
          <p14:tracePt t="1187" x="6661150" y="3608388"/>
          <p14:tracePt t="1203" x="6661150" y="3536950"/>
          <p14:tracePt t="1220" x="6643688" y="3482975"/>
          <p14:tracePt t="1237" x="6510338" y="3340100"/>
          <p14:tracePt t="1253" x="6375400" y="3251200"/>
          <p14:tracePt t="1270" x="6188075" y="3143250"/>
          <p14:tracePt t="1286" x="5768975" y="2946400"/>
          <p14:tracePt t="1304" x="5527675" y="2867025"/>
          <p14:tracePt t="1320" x="5295900" y="2776538"/>
          <p14:tracePt t="1337" x="4938713" y="2679700"/>
          <p14:tracePt t="1354" x="4813300" y="2643188"/>
          <p14:tracePt t="1370" x="4705350" y="2616200"/>
          <p14:tracePt t="1387" x="4527550" y="2598738"/>
          <p14:tracePt t="1404" x="4429125" y="2598738"/>
          <p14:tracePt t="1420" x="4357688" y="2616200"/>
          <p14:tracePt t="1437" x="4268788" y="2652713"/>
          <p14:tracePt t="1454" x="4081463" y="2786063"/>
          <p14:tracePt t="1471" x="3973513" y="2874963"/>
          <p14:tracePt t="1489" x="3884613" y="2955925"/>
          <p14:tracePt t="1504" x="3697288" y="3116263"/>
          <p14:tracePt t="1521" x="3643313" y="3170238"/>
          <p14:tracePt t="1537" x="3589338" y="3224213"/>
          <p14:tracePt t="1554" x="3527425" y="3303588"/>
          <p14:tracePt t="1571" x="3517900" y="3330575"/>
          <p14:tracePt t="1587" x="3500438" y="3367088"/>
          <p14:tracePt t="1604" x="3490913" y="3455988"/>
          <p14:tracePt t="1621" x="3490913" y="3527425"/>
          <p14:tracePt t="1637" x="3500438" y="3616325"/>
          <p14:tracePt t="1654" x="3581400" y="3822700"/>
          <p14:tracePt t="1672" x="3625850" y="3902075"/>
          <p14:tracePt t="1687" x="3687763" y="3990975"/>
          <p14:tracePt t="1704" x="3848100" y="4160838"/>
          <p14:tracePt t="1722" x="3938588" y="4241800"/>
          <p14:tracePt t="1737" x="4037013" y="4322763"/>
          <p14:tracePt t="1754" x="4187825" y="4438650"/>
          <p14:tracePt t="1770" x="4589463" y="4643438"/>
          <p14:tracePt t="1787" x="4741863" y="4705350"/>
          <p14:tracePt t="1804" x="4884738" y="4732338"/>
          <p14:tracePt t="1820" x="5133975" y="4768850"/>
          <p14:tracePt t="1837" x="5268913" y="4776788"/>
          <p14:tracePt t="1854" x="5402263" y="4776788"/>
          <p14:tracePt t="1870" x="5643563" y="4741863"/>
          <p14:tracePt t="1888" x="5751513" y="4724400"/>
          <p14:tracePt t="1904" x="5848350" y="4687888"/>
          <p14:tracePt t="1920" x="5956300" y="4633913"/>
          <p14:tracePt t="1938" x="6134100" y="4483100"/>
          <p14:tracePt t="1954" x="6232525" y="4384675"/>
          <p14:tracePt t="1971" x="6330950" y="4214813"/>
          <p14:tracePt t="1987" x="6465888" y="3840163"/>
          <p14:tracePt t="2004" x="6465888" y="3705225"/>
          <p14:tracePt t="2021" x="6465888" y="3589338"/>
          <p14:tracePt t="2037" x="6375400" y="3384550"/>
          <p14:tracePt t="2054" x="6296025" y="3295650"/>
          <p14:tracePt t="2070" x="6161088" y="3224213"/>
          <p14:tracePt t="2087" x="5688013" y="3036888"/>
          <p14:tracePt t="2104" x="5446713" y="2990850"/>
          <p14:tracePt t="2120" x="5268913" y="2982913"/>
          <p14:tracePt t="2137" x="5018088" y="2982913"/>
          <p14:tracePt t="2155" x="4919663" y="2982913"/>
          <p14:tracePt t="2170" x="4830763" y="2982913"/>
          <p14:tracePt t="2187" x="4751388" y="2990850"/>
          <p14:tracePt t="2205" x="4633913" y="3017838"/>
          <p14:tracePt t="2221" x="4572000" y="3027363"/>
          <p14:tracePt t="2237" x="4518025" y="3044825"/>
          <p14:tracePt t="2254" x="4419600" y="3108325"/>
          <p14:tracePt t="2271" x="4367213" y="3143250"/>
          <p14:tracePt t="2287" x="4322763" y="3170238"/>
          <p14:tracePt t="2304" x="4224338" y="3330575"/>
          <p14:tracePt t="2322" x="4187825" y="3429000"/>
          <p14:tracePt t="2337" x="4160838" y="3527425"/>
          <p14:tracePt t="2354" x="4160838" y="3687763"/>
          <p14:tracePt t="2373" x="4170363" y="3786188"/>
          <p14:tracePt t="2387" x="4224338" y="3867150"/>
          <p14:tracePt t="2404" x="4276725" y="3938588"/>
          <p14:tracePt t="2420" x="4446588" y="4089400"/>
          <p14:tracePt t="2437" x="4545013" y="4160838"/>
          <p14:tracePt t="2454" x="4652963" y="4205288"/>
          <p14:tracePt t="2470" x="4840288" y="4268788"/>
          <p14:tracePt t="2489" x="4919663" y="4276725"/>
          <p14:tracePt t="2504" x="5000625" y="4286250"/>
          <p14:tracePt t="2520" x="5054600" y="4286250"/>
          <p14:tracePt t="2537" x="5062538" y="4286250"/>
          <p14:tracePt t="2554" x="5072063" y="4286250"/>
          <p14:tracePt t="2578" x="5045075" y="4286250"/>
          <p14:tracePt t="2893" x="5000625" y="4286250"/>
          <p14:tracePt t="2905" x="4956175" y="4286250"/>
          <p14:tracePt t="2918" x="4894263" y="4268788"/>
          <p14:tracePt t="2932" x="4840288" y="4259263"/>
          <p14:tracePt t="2945" x="4795838" y="4241800"/>
          <p14:tracePt t="2957" x="4768850" y="4214813"/>
          <p14:tracePt t="2970" x="4751388" y="4205288"/>
          <p14:tracePt t="2988" x="4732338" y="4179888"/>
          <p14:tracePt t="3004" x="4705350" y="4143375"/>
          <p14:tracePt t="3021" x="4697413" y="4125913"/>
          <p14:tracePt t="3036" x="4697413" y="4098925"/>
          <p14:tracePt t="3053" x="4697413" y="4089400"/>
          <p14:tracePt t="3070" x="4697413" y="4054475"/>
          <p14:tracePt t="3087" x="4697413" y="4044950"/>
          <p14:tracePt t="3103" x="4724400" y="4000500"/>
          <p14:tracePt t="3121" x="4751388" y="3973513"/>
          <p14:tracePt t="3137" x="4786313" y="3956050"/>
          <p14:tracePt t="3153" x="4813300" y="3938588"/>
          <p14:tracePt t="3170" x="4867275" y="3911600"/>
          <p14:tracePt t="3188" x="4875213" y="3894138"/>
          <p14:tracePt t="3204" x="4894263" y="3894138"/>
          <p14:tracePt t="3220" x="4902200" y="3884613"/>
          <p14:tracePt t="3238" x="4911725" y="3884613"/>
          <p14:tracePt t="3254" x="4919663" y="3884613"/>
          <p14:tracePt t="3275" x="4929188" y="3884613"/>
          <p14:tracePt t="3288" x="4938713" y="3884613"/>
          <p14:tracePt t="3304" x="4946650" y="3884613"/>
          <p14:tracePt t="3321" x="4965700" y="3884613"/>
          <p14:tracePt t="3337" x="4973638" y="3884613"/>
          <p14:tracePt t="3354" x="4983163" y="3884613"/>
          <p14:tracePt t="3378" x="4983163" y="3875088"/>
          <p14:tracePt t="3466" x="4973638" y="3848100"/>
          <p14:tracePt t="3479" x="4956175" y="3830638"/>
          <p14:tracePt t="3493" x="4938713" y="3822700"/>
          <p14:tracePt t="3505" x="4919663" y="3803650"/>
          <p14:tracePt t="3516" x="4894263" y="3795713"/>
          <p14:tracePt t="3530" x="4884738" y="3786188"/>
          <p14:tracePt t="3543" x="4875213" y="3786188"/>
          <p14:tracePt t="3555" x="4857750" y="3786188"/>
          <p14:tracePt t="3570" x="4848225" y="3786188"/>
          <p14:tracePt t="3595" x="4840288" y="3786188"/>
          <p14:tracePt t="3618" x="4830763" y="3786188"/>
          <p14:tracePt t="3632" x="4822825" y="3786188"/>
          <p14:tracePt t="3657" x="4803775" y="3795713"/>
          <p14:tracePt t="3682" x="4795838" y="3803650"/>
          <p14:tracePt t="3697" x="4776788" y="3830638"/>
          <p14:tracePt t="3707" x="4759325" y="3840163"/>
          <p14:tracePt t="3720" x="4741863" y="3867150"/>
          <p14:tracePt t="3733" x="4724400" y="3884613"/>
          <p14:tracePt t="3745" x="4714875" y="3902075"/>
          <p14:tracePt t="3758" x="4697413" y="3919538"/>
          <p14:tracePt t="3772" x="4687888" y="3938588"/>
          <p14:tracePt t="3787" x="4679950" y="3965575"/>
          <p14:tracePt t="3804" x="4660900" y="4000500"/>
          <p14:tracePt t="3820" x="4633913" y="4081463"/>
          <p14:tracePt t="3837" x="4625975" y="4116388"/>
          <p14:tracePt t="3854" x="4616450" y="4160838"/>
          <p14:tracePt t="3870" x="4616450" y="4224338"/>
          <p14:tracePt t="3887" x="4616450" y="4241800"/>
          <p14:tracePt t="3904" x="4616450" y="4251325"/>
          <p14:tracePt t="3921" x="4633913" y="4276725"/>
          <p14:tracePt t="3938" x="4643438" y="4286250"/>
          <p14:tracePt t="3954" x="4652963" y="4286250"/>
          <p14:tracePt t="3971" x="4670425" y="4295775"/>
          <p14:tracePt t="3988" x="4687888" y="4295775"/>
          <p14:tracePt t="4004" x="4697413" y="4295775"/>
          <p14:tracePt t="4026" x="4705350" y="4295775"/>
          <p14:tracePt t="4052" x="4714875" y="4295775"/>
          <p14:tracePt t="4077" x="4705350" y="4295775"/>
          <p14:tracePt t="4166" x="4687888" y="4286250"/>
          <p14:tracePt t="4179" x="4670425" y="4286250"/>
          <p14:tracePt t="4194" x="4643438" y="4276725"/>
          <p14:tracePt t="4205" x="4616450" y="4268788"/>
          <p14:tracePt t="4220" x="4581525" y="4251325"/>
          <p14:tracePt t="4237" x="4562475" y="4232275"/>
          <p14:tracePt t="4254" x="4518025" y="4170363"/>
          <p14:tracePt t="4271" x="4491038" y="4125913"/>
          <p14:tracePt t="4287" x="4483100" y="4062413"/>
          <p14:tracePt t="4304" x="4483100" y="3973513"/>
          <p14:tracePt t="4321" x="4491038" y="3938588"/>
          <p14:tracePt t="4337" x="4500563" y="3919538"/>
          <p14:tracePt t="4354" x="4537075" y="3884613"/>
          <p14:tracePt t="4371" x="4562475" y="3875088"/>
          <p14:tracePt t="4387" x="4608513" y="3857625"/>
          <p14:tracePt t="4404" x="4697413" y="3822700"/>
          <p14:tracePt t="4421" x="4751388" y="3813175"/>
          <p14:tracePt t="4437" x="4786313" y="3813175"/>
          <p14:tracePt t="4454" x="4803775" y="3803650"/>
          <p14:tracePt t="4454" x="4830763" y="3803650"/>
          <p14:tracePt t="4472" x="4840288" y="3803650"/>
          <p14:tracePt t="4488" x="4857750" y="3795713"/>
          <p14:tracePt t="4504" x="4875213" y="3795713"/>
          <p14:tracePt t="4521" x="4911725" y="3795713"/>
          <p14:tracePt t="4538" x="4929188" y="3795713"/>
          <p14:tracePt t="4554" x="4946650" y="3786188"/>
          <p14:tracePt t="4571" x="4965700" y="3786188"/>
          <p14:tracePt t="4587" x="4973638" y="3786188"/>
          <p14:tracePt t="4604" x="4965700" y="3786188"/>
          <p14:tracePt t="4751" x="4956175" y="3786188"/>
          <p14:tracePt t="4765" x="4946650" y="3786188"/>
          <p14:tracePt t="4778" x="4929188" y="3786188"/>
          <p14:tracePt t="4789" x="4919663" y="3786188"/>
          <p14:tracePt t="4804" x="4911725" y="3786188"/>
          <p14:tracePt t="4821" x="4894263" y="3795713"/>
          <p14:tracePt t="4837" x="4857750" y="3813175"/>
          <p14:tracePt t="4855" x="4840288" y="3830638"/>
          <p14:tracePt t="4871" x="4822825" y="3830638"/>
          <p14:tracePt t="4887" x="4803775" y="3848100"/>
          <p14:tracePt t="4905" x="4803775" y="3857625"/>
          <p14:tracePt t="4921" x="4795838" y="3857625"/>
          <p14:tracePt t="4937" x="4786313" y="3867150"/>
          <p14:tracePt t="4956" x="4776788" y="3875088"/>
          <p14:tracePt t="4970" x="4768850" y="3894138"/>
          <p14:tracePt t="4988" x="4751388" y="3911600"/>
          <p14:tracePt t="5004" x="4724400" y="3946525"/>
          <p14:tracePt t="5021" x="4697413" y="3983038"/>
          <p14:tracePt t="5037" x="4679950" y="4017963"/>
          <p14:tracePt t="5054" x="4652963" y="4089400"/>
          <p14:tracePt t="5072" x="4633913" y="4125913"/>
          <p14:tracePt t="5087" x="4633913" y="4152900"/>
          <p14:tracePt t="5104" x="4625975" y="4214813"/>
          <p14:tracePt t="5121" x="4625975" y="4232275"/>
          <p14:tracePt t="5137" x="4625975" y="4241800"/>
          <p14:tracePt t="5154" x="4625975" y="4251325"/>
          <p14:tracePt t="5171" x="4625975" y="4259263"/>
          <p14:tracePt t="5187" x="4633913" y="4268788"/>
          <p14:tracePt t="5204" x="4652963" y="4276725"/>
          <p14:tracePt t="5220" x="4670425" y="4286250"/>
          <p14:tracePt t="5238" x="4679950" y="4286250"/>
          <p14:tracePt t="5255" x="4679950" y="4295775"/>
          <p14:tracePt t="5274" x="4670425" y="4295775"/>
          <p14:tracePt t="5364" x="4660900" y="4295775"/>
          <p14:tracePt t="5376" x="4643438" y="4295775"/>
          <p14:tracePt t="5388" x="4625975" y="4286250"/>
          <p14:tracePt t="5401" x="4608513" y="4259263"/>
          <p14:tracePt t="5414" x="4581525" y="4205288"/>
          <p14:tracePt t="5427" x="4562475" y="4143375"/>
          <p14:tracePt t="5438" x="4554538" y="4054475"/>
          <p14:tracePt t="5454" x="4554538" y="3983038"/>
          <p14:tracePt t="5471" x="4554538" y="3946525"/>
          <p14:tracePt t="5471" x="4554538" y="3919538"/>
          <p14:tracePt t="5489" x="4562475" y="3902075"/>
          <p14:tracePt t="5504" x="4572000" y="3884613"/>
          <p14:tracePt t="5521" x="4598988" y="3875088"/>
          <p14:tracePt t="5537" x="4660900" y="3848100"/>
          <p14:tracePt t="5555" x="4705350" y="3830638"/>
          <p14:tracePt t="5570" x="4759325" y="3813175"/>
          <p14:tracePt t="5587" x="4822825" y="3795713"/>
          <p14:tracePt t="5605" x="4840288" y="3786188"/>
          <p14:tracePt t="5621" x="4857750" y="3786188"/>
          <p14:tracePt t="5637" x="4875213" y="3786188"/>
          <p14:tracePt t="5654" x="4884738" y="3786188"/>
          <p14:tracePt t="5671" x="4875213" y="3786188"/>
          <p14:tracePt t="5834" x="4857750" y="3795713"/>
          <p14:tracePt t="5847" x="4840288" y="3795713"/>
          <p14:tracePt t="5859" x="4822825" y="3795713"/>
          <p14:tracePt t="5874" x="4813300" y="3803650"/>
          <p14:tracePt t="5887" x="4795838" y="3813175"/>
          <p14:tracePt t="5904" x="4786313" y="3822700"/>
          <p14:tracePt t="5921" x="4759325" y="3840163"/>
          <p14:tracePt t="5937" x="4741863" y="3867150"/>
          <p14:tracePt t="5954" x="4705350" y="3894138"/>
          <p14:tracePt t="5971" x="4679950" y="3938588"/>
          <p14:tracePt t="5989" x="4670425" y="3965575"/>
          <p14:tracePt t="6005" x="4652963" y="3990975"/>
          <p14:tracePt t="6022" x="4643438" y="4027488"/>
          <p14:tracePt t="6039" x="4633913" y="4044950"/>
          <p14:tracePt t="6055" x="4633913" y="4071938"/>
          <p14:tracePt t="6072" x="4633913" y="4116388"/>
          <p14:tracePt t="6089" x="4633913" y="4133850"/>
          <p14:tracePt t="6105" x="4633913" y="4160838"/>
          <p14:tracePt t="6122" x="4633913" y="4179888"/>
          <p14:tracePt t="6138" x="4652963" y="4197350"/>
          <p14:tracePt t="6155" x="4660900" y="4205288"/>
          <p14:tracePt t="6171" x="4679950" y="4224338"/>
          <p14:tracePt t="6188" x="4697413" y="4232275"/>
          <p14:tracePt t="6205" x="4705350" y="4232275"/>
          <p14:tracePt t="6222" x="4705350" y="4241800"/>
          <p14:tracePt t="6238" x="4714875" y="4241800"/>
          <p14:tracePt t="6255" x="4724400" y="4241800"/>
          <p14:tracePt t="6271" x="4714875" y="4232275"/>
          <p14:tracePt t="6318" x="4705350" y="4214813"/>
          <p14:tracePt t="6332" x="4679950" y="4170363"/>
          <p14:tracePt t="6344" x="4652963" y="4116388"/>
          <p14:tracePt t="6356" x="4633913" y="4062413"/>
          <p14:tracePt t="6372" x="4616450" y="4010025"/>
          <p14:tracePt t="6388" x="4616450" y="3973513"/>
          <p14:tracePt t="6405" x="4616450" y="3929063"/>
          <p14:tracePt t="6422" x="4625975" y="3902075"/>
          <p14:tracePt t="6438" x="4660900" y="3867150"/>
          <p14:tracePt t="6455" x="4759325" y="3786188"/>
          <p14:tracePt t="6472" x="4822825" y="3751263"/>
          <p14:tracePt t="6490" x="4884738" y="3724275"/>
          <p14:tracePt t="6505" x="4956175" y="3687763"/>
          <p14:tracePt t="6523" x="4973638" y="3679825"/>
          <p14:tracePt t="6538" x="4983163" y="3679825"/>
          <p14:tracePt t="6554" x="4991100" y="3670300"/>
          <p14:tracePt t="6571" x="4983163" y="3670300"/>
          <p14:tracePt t="6689" x="4965700" y="3670300"/>
          <p14:tracePt t="6715" x="4956175" y="3670300"/>
          <p14:tracePt t="6726" x="4946650" y="3679825"/>
          <p14:tracePt t="6740" x="4919663" y="3679825"/>
          <p14:tracePt t="6753" x="4911725" y="3697288"/>
          <p14:tracePt t="6764" x="4894263" y="3705225"/>
          <p14:tracePt t="6776" x="4875213" y="3732213"/>
          <p14:tracePt t="6792" x="4857750" y="3741738"/>
          <p14:tracePt t="6805" x="4848225" y="3751263"/>
          <p14:tracePt t="6822" x="4822825" y="3768725"/>
          <p14:tracePt t="6838" x="4803775" y="3795713"/>
          <p14:tracePt t="6855" x="4776788" y="3813175"/>
          <p14:tracePt t="6872" x="4759325" y="3848100"/>
          <p14:tracePt t="6888" x="4705350" y="3911600"/>
          <p14:tracePt t="6905" x="4687888" y="3938588"/>
          <p14:tracePt t="6922" x="4679950" y="3965575"/>
          <p14:tracePt t="6938" x="4670425" y="4000500"/>
          <p14:tracePt t="6956" x="4670425" y="4017963"/>
          <p14:tracePt t="6972" x="4670425" y="4027488"/>
          <p14:tracePt t="6989" x="4670425" y="4071938"/>
          <p14:tracePt t="7006" x="4670425" y="4089400"/>
          <p14:tracePt t="7022" x="4679950" y="4125913"/>
          <p14:tracePt t="7038" x="4705350" y="4152900"/>
          <p14:tracePt t="7055" x="4724400" y="4187825"/>
          <p14:tracePt t="7072" x="4741863" y="4197350"/>
          <p14:tracePt t="7088" x="4751388" y="4205288"/>
          <p14:tracePt t="7105" x="4759325" y="4224338"/>
          <p14:tracePt t="7122" x="4759325" y="4232275"/>
          <p14:tracePt t="7223" x="4732338" y="4241800"/>
          <p14:tracePt t="7235" x="4697413" y="4259263"/>
          <p14:tracePt t="7247" x="4643438" y="4276725"/>
          <p14:tracePt t="7263" x="4608513" y="4286250"/>
          <p14:tracePt t="7274" x="4554538" y="4286250"/>
          <p14:tracePt t="7289" x="4518025" y="4286250"/>
          <p14:tracePt t="7305" x="4473575" y="4276725"/>
          <p14:tracePt t="7322" x="4384675" y="4143375"/>
          <p14:tracePt t="7338" x="4367213" y="4037013"/>
          <p14:tracePt t="7355" x="4367213" y="3946525"/>
          <p14:tracePt t="7372" x="4367213" y="3822700"/>
          <p14:tracePt t="7389" x="4384675" y="3786188"/>
          <p14:tracePt t="7405" x="4402138" y="3759200"/>
          <p14:tracePt t="7422" x="4473575" y="3724275"/>
          <p14:tracePt t="7439" x="4527550" y="3697288"/>
          <p14:tracePt t="7455" x="4608513" y="3670300"/>
          <p14:tracePt t="7471" x="4679950" y="3660775"/>
          <p14:tracePt t="7471" x="4776788" y="3643313"/>
          <p14:tracePt t="7491" x="4857750" y="3643313"/>
          <p14:tracePt t="7505" x="4938713" y="3643313"/>
          <p14:tracePt t="7522" x="4991100" y="3643313"/>
          <p14:tracePt t="7538" x="5062538" y="3643313"/>
          <p14:tracePt t="7555" x="5072063" y="3643313"/>
          <p14:tracePt t="7572" x="5081588" y="3643313"/>
          <p14:tracePt t="7588" x="5081588" y="3652838"/>
          <p14:tracePt t="7732" x="5072063" y="3660775"/>
          <p14:tracePt t="7744" x="5054600" y="3670300"/>
          <p14:tracePt t="7757" x="5018088" y="3687763"/>
          <p14:tracePt t="7771" x="4991100" y="3714750"/>
          <p14:tracePt t="7783" x="4946650" y="3732213"/>
          <p14:tracePt t="7796" x="4919663" y="3751263"/>
          <p14:tracePt t="7809" x="4894263" y="3768725"/>
          <p14:tracePt t="7822" x="4884738" y="3776663"/>
          <p14:tracePt t="7838" x="4875213" y="3786188"/>
          <p14:tracePt t="7855" x="4867275" y="3795713"/>
          <p14:tracePt t="7873" x="4857750" y="3803650"/>
          <p14:tracePt t="7888" x="4840288" y="3822700"/>
          <p14:tracePt t="7905" x="4822825" y="3884613"/>
          <p14:tracePt t="7924" x="4813300" y="3902075"/>
          <p14:tracePt t="7938" x="4813300" y="3919538"/>
          <p14:tracePt t="7955" x="4803775" y="3919538"/>
          <p14:tracePt t="8303" x="4795838" y="3919538"/>
          <p14:tracePt t="8318" x="4776788" y="3919538"/>
          <p14:tracePt t="8331" x="4759325" y="3919538"/>
          <p14:tracePt t="8342" x="4751388" y="3919538"/>
          <p14:tracePt t="8356" x="4741863" y="3919538"/>
          <p14:tracePt t="8371" x="4724400" y="3919538"/>
          <p14:tracePt t="8388" x="4714875" y="3919538"/>
          <p14:tracePt t="8404" x="4679950" y="3946525"/>
          <p14:tracePt t="8421" x="4652963" y="3965575"/>
          <p14:tracePt t="8437" x="4625975" y="4000500"/>
          <p14:tracePt t="8454" x="4562475" y="4071938"/>
          <p14:tracePt t="8471" x="4554538" y="4108450"/>
          <p14:tracePt t="8487" x="4537075" y="4125913"/>
          <p14:tracePt t="8504" x="4527550" y="4143375"/>
          <p14:tracePt t="8522" x="4527550" y="4170363"/>
          <p14:tracePt t="8539" x="4527550" y="4179888"/>
          <p14:tracePt t="8555" x="4527550" y="4214813"/>
          <p14:tracePt t="8573" x="4527550" y="4232275"/>
          <p14:tracePt t="8588" x="4537075" y="4241800"/>
          <p14:tracePt t="8605" x="4537075" y="4251325"/>
          <p14:tracePt t="8622" x="4554538" y="4268788"/>
          <p14:tracePt t="8638" x="4572000" y="4268788"/>
          <p14:tracePt t="8655" x="4589463" y="4276725"/>
          <p14:tracePt t="8671" x="4660900" y="4276725"/>
          <p14:tracePt t="8689" x="4697413" y="4276725"/>
          <p14:tracePt t="8705" x="4724400" y="4276725"/>
          <p14:tracePt t="8722" x="4759325" y="4268788"/>
          <p14:tracePt t="8739" x="4768850" y="4276725"/>
          <p14:tracePt t="9106" x="4795838" y="4295775"/>
          <p14:tracePt t="9119" x="4848225" y="4357688"/>
          <p14:tracePt t="9134" x="4938713" y="4438650"/>
          <p14:tracePt t="9146" x="5037138" y="4545013"/>
          <p14:tracePt t="9157" x="5143500" y="4643438"/>
          <p14:tracePt t="9172" x="5232400" y="4714875"/>
          <p14:tracePt t="9188" x="5330825" y="4776788"/>
          <p14:tracePt t="9205" x="5545138" y="4867275"/>
          <p14:tracePt t="9223" x="5643563" y="4875213"/>
          <p14:tracePt t="9238" x="5724525" y="4875213"/>
          <p14:tracePt t="9255" x="5840413" y="4875213"/>
          <p14:tracePt t="9273" x="5894388" y="4875213"/>
          <p14:tracePt t="9289" x="5929313" y="4857750"/>
          <p14:tracePt t="9305" x="5965825" y="4830763"/>
          <p14:tracePt t="9322" x="6027738" y="4759325"/>
          <p14:tracePt t="9338" x="6054725" y="4714875"/>
          <p14:tracePt t="9355" x="6081713" y="4660900"/>
          <p14:tracePt t="9372" x="6108700" y="4572000"/>
          <p14:tracePt t="9388" x="6108700" y="4518025"/>
          <p14:tracePt t="9405" x="6108700" y="4483100"/>
          <p14:tracePt t="9422" x="6108700" y="4394200"/>
          <p14:tracePt t="9439" x="6108700" y="4348163"/>
          <p14:tracePt t="9455" x="6089650" y="4303713"/>
          <p14:tracePt t="9472" x="6072188" y="4259263"/>
          <p14:tracePt t="9489" x="6062663" y="4241800"/>
          <p14:tracePt t="9506" x="6045200" y="4232275"/>
          <p14:tracePt t="9522" x="6010275" y="4205288"/>
          <p14:tracePt t="9538" x="5875338" y="4170363"/>
          <p14:tracePt t="9555" x="5795963" y="4152900"/>
          <p14:tracePt t="9572" x="5732463" y="4133850"/>
          <p14:tracePt t="9572" x="5688013" y="4125913"/>
          <p14:tracePt t="9590" x="5661025" y="4125913"/>
          <p14:tracePt t="9605" x="5616575" y="4116388"/>
          <p14:tracePt t="9622" x="5589588" y="4108450"/>
          <p14:tracePt t="9638" x="5545138" y="4098925"/>
          <p14:tracePt t="9655" x="5527675" y="4098925"/>
          <p14:tracePt t="9672" x="5500688" y="4098925"/>
          <p14:tracePt t="9688" x="5446713" y="4098925"/>
          <p14:tracePt t="9707" x="5419725" y="4098925"/>
          <p14:tracePt t="9722" x="5394325" y="4098925"/>
          <p14:tracePt t="9738" x="5375275" y="4108450"/>
          <p14:tracePt t="9755" x="5348288" y="4125913"/>
          <p14:tracePt t="9772" x="5322888" y="4133850"/>
          <p14:tracePt t="9788" x="5313363" y="4143375"/>
          <p14:tracePt t="9805" x="5268913" y="4179888"/>
          <p14:tracePt t="9822" x="5259388" y="4197350"/>
          <p14:tracePt t="9838" x="5241925" y="4224338"/>
          <p14:tracePt t="9854" x="5214938" y="4295775"/>
          <p14:tracePt t="9871" x="5205413" y="4330700"/>
          <p14:tracePt t="9887" x="5205413" y="4367213"/>
          <p14:tracePt t="9904" x="5205413" y="4456113"/>
          <p14:tracePt t="9921" x="5214938" y="4483100"/>
          <p14:tracePt t="9937" x="5224463" y="4500563"/>
          <p14:tracePt t="9954" x="5268913" y="4537075"/>
          <p14:tracePt t="9972" x="5313363" y="4554538"/>
          <p14:tracePt t="9988" x="5357813" y="4572000"/>
          <p14:tracePt t="10004" x="5456238" y="4572000"/>
          <p14:tracePt t="10022" x="5491163" y="4572000"/>
          <p14:tracePt t="10037" x="5527675" y="4562475"/>
          <p14:tracePt t="10054" x="5554663" y="4554538"/>
          <p14:tracePt t="10071" x="5599113" y="4518025"/>
          <p14:tracePt t="10087" x="5634038" y="4491038"/>
          <p14:tracePt t="10104" x="5670550" y="4438650"/>
          <p14:tracePt t="10121" x="5724525" y="4340225"/>
          <p14:tracePt t="10138" x="5724525" y="4313238"/>
          <p14:tracePt t="10154" x="5732463" y="4286250"/>
          <p14:tracePt t="10170" x="5732463" y="4259263"/>
          <p14:tracePt t="10189" x="5732463" y="4241800"/>
          <p14:tracePt t="10204" x="5732463" y="4214813"/>
          <p14:tracePt t="10221" x="5732463" y="4197350"/>
          <p14:tracePt t="10239" x="5715000" y="4187825"/>
          <p14:tracePt t="10254" x="5715000" y="4179888"/>
          <p14:tracePt t="10271" x="5705475" y="4179888"/>
          <p14:tracePt t="10288" x="5697538" y="4179888"/>
          <p14:tracePt t="10304" x="5697538" y="4170363"/>
          <p14:tracePt t="10321" x="5688013" y="4170363"/>
          <p14:tracePt t="10337" x="5680075" y="4170363"/>
          <p14:tracePt t="10355" x="5670550" y="4170363"/>
          <p14:tracePt t="10391" x="5661025" y="4170363"/>
          <p14:tracePt t="10404" x="5653088" y="4170363"/>
          <p14:tracePt t="10418" x="5634038" y="4170363"/>
          <p14:tracePt t="10430" x="5626100" y="4170363"/>
          <p14:tracePt t="10442" x="5616575" y="4170363"/>
          <p14:tracePt t="10456" x="5608638" y="4170363"/>
          <p14:tracePt t="10471" x="5599113" y="4170363"/>
          <p14:tracePt t="10487" x="5589588" y="4170363"/>
          <p14:tracePt t="10487" x="5581650" y="4170363"/>
          <p14:tracePt t="10506" x="5572125" y="4170363"/>
          <p14:tracePt t="10532" x="5572125" y="4160838"/>
          <p14:tracePt t="10583" x="5572125" y="4152900"/>
          <p14:tracePt t="10608" x="5572125" y="4143375"/>
          <p14:tracePt t="10619" x="5589588" y="4125913"/>
          <p14:tracePt t="10633" x="5626100" y="4116388"/>
          <p14:tracePt t="10646" x="5680075" y="4098925"/>
          <p14:tracePt t="10659" x="5732463" y="4081463"/>
          <p14:tracePt t="10672" x="5768975" y="4071938"/>
          <p14:tracePt t="10687" x="5803900" y="4062413"/>
          <p14:tracePt t="10704" x="5822950" y="4062413"/>
          <p14:tracePt t="10721" x="5848350" y="4062413"/>
          <p14:tracePt t="10737" x="5867400" y="4062413"/>
          <p14:tracePt t="10754" x="5875338" y="4081463"/>
          <p14:tracePt t="10774" x="5894388" y="4098925"/>
          <p14:tracePt t="10787" x="5902325" y="4125913"/>
          <p14:tracePt t="10804" x="5911850" y="4152900"/>
          <p14:tracePt t="10821" x="5929313" y="4187825"/>
          <p14:tracePt t="10839" x="5929313" y="4205288"/>
          <p14:tracePt t="10854" x="5929313" y="4214813"/>
          <p14:tracePt t="10871" x="5929313" y="4241800"/>
          <p14:tracePt t="10889" x="5929313" y="4251325"/>
          <p14:tracePt t="10904" x="5919788" y="4268788"/>
          <p14:tracePt t="10921" x="5911850" y="4286250"/>
          <p14:tracePt t="10921" x="5902325" y="4303713"/>
          <p14:tracePt t="10938" x="5894388" y="4303713"/>
          <p14:tracePt t="10954" x="5894388" y="4322763"/>
          <p14:tracePt t="10971" x="5884863" y="4322763"/>
          <p14:tracePt t="10987" x="5867400" y="4330700"/>
          <p14:tracePt t="11005" x="5840413" y="4348163"/>
          <p14:tracePt t="11021" x="5813425" y="4367213"/>
          <p14:tracePt t="11037" x="5751513" y="4394200"/>
          <p14:tracePt t="11055" x="5724525" y="4402138"/>
          <p14:tracePt t="11071" x="5705475" y="4402138"/>
          <p14:tracePt t="11087" x="5680075" y="4419600"/>
          <p14:tracePt t="11104" x="5661025" y="4419600"/>
          <p14:tracePt t="11121" x="5653088" y="4419600"/>
          <p14:tracePt t="11137" x="5608638" y="4419600"/>
          <p14:tracePt t="11155" x="5599113" y="4419600"/>
          <p14:tracePt t="11171" x="5572125" y="4419600"/>
          <p14:tracePt t="11187" x="5554663" y="4419600"/>
          <p14:tracePt t="11204" x="5510213" y="4419600"/>
          <p14:tracePt t="11221" x="5491163" y="4419600"/>
          <p14:tracePt t="11238" x="5473700" y="4419600"/>
          <p14:tracePt t="11254" x="5446713" y="4411663"/>
          <p14:tracePt t="11272" x="5438775" y="4411663"/>
          <p14:tracePt t="11287" x="5429250" y="4402138"/>
          <p14:tracePt t="11304" x="5411788" y="4394200"/>
          <p14:tracePt t="11322" x="5402263" y="4384675"/>
          <p14:tracePt t="11337" x="5394325" y="4357688"/>
          <p14:tracePt t="11354" x="5394325" y="4322763"/>
          <p14:tracePt t="11373" x="5394325" y="4303713"/>
          <p14:tracePt t="11387" x="5394325" y="4286250"/>
          <p14:tracePt t="11404" x="5394325" y="4276725"/>
          <p14:tracePt t="11421" x="5394325" y="4241800"/>
          <p14:tracePt t="11437" x="5402263" y="4224338"/>
          <p14:tracePt t="11454" x="5419725" y="4205288"/>
          <p14:tracePt t="11471" x="5456238" y="4179888"/>
          <p14:tracePt t="11487" x="5473700" y="4152900"/>
          <p14:tracePt t="11505" x="5491163" y="4143375"/>
          <p14:tracePt t="11521" x="5562600" y="4125913"/>
          <p14:tracePt t="11538" x="5589588" y="4125913"/>
          <p14:tracePt t="11554" x="5626100" y="4125913"/>
          <p14:tracePt t="11571" x="5688013" y="4133850"/>
          <p14:tracePt t="11588" x="5715000" y="4143375"/>
          <p14:tracePt t="11604" x="5732463" y="4160838"/>
          <p14:tracePt t="11621" x="5768975" y="4214813"/>
          <p14:tracePt t="11639" x="5776913" y="4241800"/>
          <p14:tracePt t="11654" x="5786438" y="4295775"/>
          <p14:tracePt t="11671" x="5786438" y="4340225"/>
          <p14:tracePt t="11687" x="5786438" y="4429125"/>
          <p14:tracePt t="11704" x="5768975" y="4473575"/>
          <p14:tracePt t="11721" x="5759450" y="4483100"/>
          <p14:tracePt t="11738" x="5741988" y="4510088"/>
          <p14:tracePt t="11755" x="5732463" y="4518025"/>
          <p14:tracePt t="11771" x="5724525" y="4527550"/>
          <p14:tracePt t="11787" x="5626100" y="4572000"/>
          <p14:tracePt t="11805" x="5562600" y="4589463"/>
          <p14:tracePt t="11821" x="5500688" y="4608513"/>
          <p14:tracePt t="11837" x="5411788" y="4616450"/>
          <p14:tracePt t="11855" x="5384800" y="4616450"/>
          <p14:tracePt t="11871" x="5367338" y="4616450"/>
          <p14:tracePt t="11887" x="5348288" y="4616450"/>
          <p14:tracePt t="11904" x="5322888" y="4545013"/>
          <p14:tracePt t="11921" x="5313363" y="4510088"/>
          <p14:tracePt t="11937" x="5313363" y="4473575"/>
          <p14:tracePt t="11954" x="5313363" y="4438650"/>
          <p14:tracePt t="11971" x="5313363" y="4429125"/>
          <p14:tracePt t="11987" x="5313363" y="4419600"/>
          <p14:tracePt t="12004" x="5313363" y="4411663"/>
          <p14:tracePt t="12021" x="5322888" y="4402138"/>
          <p14:tracePt t="12037" x="5348288" y="4394200"/>
          <p14:tracePt t="12053" x="5446713" y="4348163"/>
          <p14:tracePt t="12071" x="5491163" y="4330700"/>
          <p14:tracePt t="12087" x="5537200" y="4322763"/>
          <p14:tracePt t="12103" x="5572125" y="4322763"/>
          <p14:tracePt t="12120" x="5626100" y="4322763"/>
          <p14:tracePt t="12137" x="5634038" y="4322763"/>
          <p14:tracePt t="12153" x="5643563" y="4322763"/>
          <p14:tracePt t="12173" x="5661025" y="4348163"/>
          <p14:tracePt t="12187" x="5661025" y="4367213"/>
          <p14:tracePt t="12203" x="5661025" y="4384675"/>
          <p14:tracePt t="12220" x="5661025" y="4402138"/>
          <p14:tracePt t="12237" x="5661025" y="4419600"/>
          <p14:tracePt t="12253" x="5643563" y="4429125"/>
          <p14:tracePt t="12270" x="5572125" y="4483100"/>
          <p14:tracePt t="12288" x="5527675" y="4491038"/>
          <p14:tracePt t="12304" x="5473700" y="4510088"/>
          <p14:tracePt t="12321" x="5438775" y="4527550"/>
          <p14:tracePt t="12338" x="5394325" y="4527550"/>
          <p14:tracePt t="12354" x="5367338" y="4527550"/>
          <p14:tracePt t="12371" x="5348288" y="4527550"/>
          <p14:tracePt t="12387" x="5313363" y="4500563"/>
          <p14:tracePt t="12404" x="5276850" y="4465638"/>
          <p14:tracePt t="12421" x="5259388" y="4402138"/>
          <p14:tracePt t="12437" x="5241925" y="4286250"/>
          <p14:tracePt t="12455" x="5241925" y="4259263"/>
          <p14:tracePt t="12471" x="5241925" y="4241800"/>
          <p14:tracePt t="12488" x="5241925" y="4224338"/>
          <p14:tracePt t="12507" x="5241925" y="4205288"/>
          <p14:tracePt t="12521" x="5259388" y="4187825"/>
          <p14:tracePt t="12537" x="5268913" y="4160838"/>
          <p14:tracePt t="12554" x="5348288" y="4089400"/>
          <p14:tracePt t="12570" x="5375275" y="4071938"/>
          <p14:tracePt t="12587" x="5394325" y="4054475"/>
          <p14:tracePt t="12604" x="5429250" y="4027488"/>
          <p14:tracePt t="12621" x="5446713" y="4017963"/>
          <p14:tracePt t="12637" x="5483225" y="4000500"/>
          <p14:tracePt t="12654" x="5554663" y="3990975"/>
          <p14:tracePt t="12671" x="5608638" y="3973513"/>
          <p14:tracePt t="12687" x="5670550" y="3973513"/>
          <p14:tracePt t="12704" x="5741988" y="3965575"/>
          <p14:tracePt t="12721" x="5768975" y="3965575"/>
          <p14:tracePt t="12737" x="5803900" y="3965575"/>
          <p14:tracePt t="12754" x="5875338" y="3965575"/>
          <p14:tracePt t="12772" x="5902325" y="3973513"/>
          <p14:tracePt t="12787" x="5929313" y="3990975"/>
          <p14:tracePt t="12804" x="5991225" y="4017963"/>
          <p14:tracePt t="12823" x="6000750" y="4037013"/>
          <p14:tracePt t="12837" x="6018213" y="4037013"/>
          <p14:tracePt t="12854" x="6018213" y="4044950"/>
          <p14:tracePt t="12871" x="6045200" y="4071938"/>
          <p14:tracePt t="12888" x="6054725" y="4098925"/>
          <p14:tracePt t="12904" x="6054725" y="4143375"/>
          <p14:tracePt t="12921" x="6062663" y="4197350"/>
          <p14:tracePt t="12938" x="6062663" y="4232275"/>
          <p14:tracePt t="12954" x="6062663" y="4259263"/>
          <p14:tracePt t="12971" x="6062663" y="4303713"/>
          <p14:tracePt t="12989" x="6062663" y="4322763"/>
          <p14:tracePt t="13004" x="6054725" y="4340225"/>
          <p14:tracePt t="13021" x="6045200" y="4357688"/>
          <p14:tracePt t="13037" x="6018213" y="4384675"/>
          <p14:tracePt t="13054" x="6010275" y="4402138"/>
          <p14:tracePt t="13071" x="6000750" y="4402138"/>
          <p14:tracePt t="13087" x="5983288" y="4419600"/>
          <p14:tracePt t="13104" x="5973763" y="4419600"/>
          <p14:tracePt t="13121" x="5965825" y="4429125"/>
          <p14:tracePt t="13137" x="5938838" y="4446588"/>
          <p14:tracePt t="13154" x="5919788" y="4456113"/>
          <p14:tracePt t="13171" x="5902325" y="4456113"/>
          <p14:tracePt t="13187" x="5884863" y="4473575"/>
          <p14:tracePt t="13205" x="5875338" y="4473575"/>
          <p14:tracePt t="13220" x="5867400" y="4473575"/>
          <p14:tracePt t="13237" x="5857875" y="4473575"/>
          <p14:tracePt t="13256" x="5857875" y="4456113"/>
          <p14:tracePt t="13360" x="5875338" y="4429125"/>
          <p14:tracePt t="13370" x="5902325" y="4394200"/>
          <p14:tracePt t="13383" x="5911850" y="4367213"/>
          <p14:tracePt t="13396" x="5929313" y="4340225"/>
          <p14:tracePt t="13408" x="5929313" y="4322763"/>
          <p14:tracePt t="13422" x="5938838" y="4313238"/>
          <p14:tracePt t="13437" x="5946775" y="4303713"/>
          <p14:tracePt t="13454" x="5946775" y="4295775"/>
          <p14:tracePt t="13472" x="5946775" y="4276725"/>
          <p14:tracePt t="13487" x="5946775" y="4268788"/>
          <p14:tracePt t="13505" x="5938838" y="4259263"/>
          <p14:tracePt t="13521" x="5919788" y="4224338"/>
          <p14:tracePt t="13537" x="5911850" y="4214813"/>
          <p14:tracePt t="13553" x="5894388" y="4197350"/>
          <p14:tracePt t="13570" x="5867400" y="4170363"/>
          <p14:tracePt t="13587" x="5840413" y="4160838"/>
          <p14:tracePt t="13603" x="5813425" y="4133850"/>
          <p14:tracePt t="13620" x="5741988" y="4108450"/>
          <p14:tracePt t="13638" x="5705475" y="4081463"/>
          <p14:tracePt t="13653" x="5661025" y="4071938"/>
          <p14:tracePt t="13670" x="5626100" y="4054475"/>
          <p14:tracePt t="13687" x="5545138" y="4037013"/>
          <p14:tracePt t="13703" x="5500688" y="4017963"/>
          <p14:tracePt t="13720" x="5473700" y="4017963"/>
          <p14:tracePt t="13737" x="5429250" y="4010025"/>
          <p14:tracePt t="13753" x="5411788" y="4010025"/>
          <p14:tracePt t="13770" x="5402263" y="4010025"/>
          <p14:tracePt t="13787" x="5357813" y="4010025"/>
          <p14:tracePt t="13803" x="5322888" y="4017963"/>
          <p14:tracePt t="13820" x="5303838" y="4044950"/>
          <p14:tracePt t="13837" x="5241925" y="4108450"/>
          <p14:tracePt t="13855" x="5205413" y="4152900"/>
          <p14:tracePt t="13870" x="5170488" y="4197350"/>
          <p14:tracePt t="13887" x="5143500" y="4224338"/>
          <p14:tracePt t="13903" x="5126038" y="4295775"/>
          <p14:tracePt t="13920" x="5108575" y="4348163"/>
          <p14:tracePt t="13937" x="5108575" y="4384675"/>
          <p14:tracePt t="13953" x="5108575" y="4473575"/>
          <p14:tracePt t="13970" x="5108575" y="4500563"/>
          <p14:tracePt t="13988" x="5108575" y="4527550"/>
          <p14:tracePt t="14004" x="5108575" y="4581525"/>
          <p14:tracePt t="14021" x="5126038" y="4589463"/>
          <p14:tracePt t="14037" x="5153025" y="4616450"/>
          <p14:tracePt t="14054" x="5259388" y="4633913"/>
          <p14:tracePt t="14072" x="5303838" y="4633913"/>
          <p14:tracePt t="14087" x="5348288" y="4633913"/>
          <p14:tracePt t="14104" x="5394325" y="4633913"/>
          <p14:tracePt t="14121" x="5438775" y="4633913"/>
          <p14:tracePt t="14138" x="5446713" y="4633913"/>
          <p14:tracePt t="14154" x="5456238" y="4625975"/>
          <p14:tracePt t="14171" x="5483225" y="4589463"/>
          <p14:tracePt t="14187" x="5491163" y="4562475"/>
          <p14:tracePt t="14204" x="5500688" y="4518025"/>
          <p14:tracePt t="14221" x="5510213" y="4465638"/>
          <p14:tracePt t="14237" x="5510213" y="4446588"/>
          <p14:tracePt t="14254" x="5510213" y="4438650"/>
          <p14:tracePt t="14271" x="5510213" y="4419600"/>
          <p14:tracePt t="14288" x="5510213" y="4411663"/>
          <p14:tracePt t="14304" x="5500688" y="4411663"/>
          <p14:tracePt t="14321" x="5491163" y="4402138"/>
          <p14:tracePt t="14338" x="5483225" y="4402138"/>
          <p14:tracePt t="14354" x="5473700" y="4402138"/>
          <p14:tracePt t="14388" x="5473700" y="4394200"/>
          <p14:tracePt t="14401" x="5456238" y="4394200"/>
          <p14:tracePt t="15189" x="5438775" y="4394200"/>
          <p14:tracePt t="15203" x="5419725" y="4394200"/>
          <p14:tracePt t="15216" x="5394325" y="4384675"/>
          <p14:tracePt t="15230" x="5384800" y="4384675"/>
          <p14:tracePt t="15242" x="5375275" y="4375150"/>
          <p14:tracePt t="15255" x="5375275" y="4367213"/>
          <p14:tracePt t="15292" x="5375275" y="4357688"/>
          <p14:tracePt t="15305" x="5384800" y="4348163"/>
          <p14:tracePt t="15318" x="5411788" y="4322763"/>
          <p14:tracePt t="15332" x="5438775" y="4313238"/>
          <p14:tracePt t="15344" x="5483225" y="4286250"/>
          <p14:tracePt t="15357" x="5518150" y="4268788"/>
          <p14:tracePt t="15371" x="5562600" y="4259263"/>
          <p14:tracePt t="15388" x="5589588" y="4259263"/>
          <p14:tracePt t="15404" x="5608638" y="4259263"/>
          <p14:tracePt t="15421" x="5616575" y="4259263"/>
          <p14:tracePt t="15438" x="5616575" y="4286250"/>
          <p14:tracePt t="15484" x="5608638" y="4322763"/>
          <p14:tracePt t="15496" x="5572125" y="4367213"/>
          <p14:tracePt t="15508" x="5518150" y="4419600"/>
          <p14:tracePt t="15522" x="5429250" y="4483100"/>
          <p14:tracePt t="15537" x="5330825" y="4537075"/>
          <p14:tracePt t="15554" x="5232400" y="4581525"/>
          <p14:tracePt t="15571" x="5072063" y="4616450"/>
          <p14:tracePt t="15588" x="5000625" y="4625975"/>
          <p14:tracePt t="15604" x="4938713" y="4625975"/>
          <p14:tracePt t="15621" x="4768850" y="4598988"/>
          <p14:tracePt t="15639" x="4687888" y="4572000"/>
          <p14:tracePt t="15654" x="4616450" y="4537075"/>
          <p14:tracePt t="15671" x="4456113" y="4438650"/>
          <p14:tracePt t="15689" x="4384675" y="4384675"/>
          <p14:tracePt t="15704" x="4322763" y="4330700"/>
          <p14:tracePt t="15721" x="4251325" y="4268788"/>
          <p14:tracePt t="15738" x="4143375" y="4143375"/>
          <p14:tracePt t="15754" x="4108450" y="4089400"/>
          <p14:tracePt t="15771" x="4081463" y="4037013"/>
          <p14:tracePt t="15787" x="4054475" y="3919538"/>
          <p14:tracePt t="15805" x="4054475" y="3884613"/>
          <p14:tracePt t="15821" x="4054475" y="3867150"/>
          <p14:tracePt t="15837" x="4054475" y="3840163"/>
          <p14:tracePt t="15854" x="4054475" y="3830638"/>
          <p14:tracePt t="15878" x="4071938" y="3867150"/>
          <p14:tracePt t="15979" x="4098925" y="3902075"/>
          <p14:tracePt t="15991" x="4116388" y="3938588"/>
          <p14:tracePt t="16005" x="4152900" y="3990975"/>
          <p14:tracePt t="16018" x="4197350" y="4037013"/>
          <p14:tracePt t="16031" x="4259263" y="4089400"/>
          <p14:tracePt t="16044" x="4340225" y="4152900"/>
          <p14:tracePt t="16057" x="4483100" y="4241800"/>
          <p14:tracePt t="16071" x="4687888" y="4348163"/>
          <p14:tracePt t="16087" x="4894263" y="4429125"/>
          <p14:tracePt t="16104" x="5367338" y="4545013"/>
          <p14:tracePt t="16121" x="5572125" y="4554538"/>
          <p14:tracePt t="16137" x="5715000" y="4554538"/>
          <p14:tracePt t="16154" x="5919788" y="4537075"/>
          <p14:tracePt t="16172" x="5973763" y="4510088"/>
          <p14:tracePt t="16187" x="6018213" y="4473575"/>
          <p14:tracePt t="16204" x="6062663" y="4429125"/>
          <p14:tracePt t="16222" x="6072188" y="4419600"/>
          <p14:tracePt t="16238" x="6072188" y="4411663"/>
          <p14:tracePt t="16254" x="6072188" y="4402138"/>
          <p14:tracePt t="16271" x="6062663" y="4402138"/>
          <p14:tracePt t="16311" x="6010275" y="4402138"/>
          <p14:tracePt t="16324" x="5929313" y="4438650"/>
          <p14:tracePt t="16336" x="5830888" y="4465638"/>
          <p14:tracePt t="16351" x="5705475" y="4510088"/>
          <p14:tracePt t="16362" x="5589588" y="4537075"/>
          <p14:tracePt t="16374" x="5465763" y="4554538"/>
          <p14:tracePt t="16388" x="5348288" y="4562475"/>
          <p14:tracePt t="16404" x="5241925" y="4562475"/>
          <p14:tracePt t="16421" x="5054600" y="4527550"/>
          <p14:tracePt t="16439" x="5000625" y="4491038"/>
          <p14:tracePt t="16454" x="4946650" y="4446588"/>
          <p14:tracePt t="16471" x="4911725" y="4402138"/>
          <p14:tracePt t="16488" x="4867275" y="4340225"/>
          <p14:tracePt t="16505" x="4857750" y="4330700"/>
          <p14:tracePt t="16521" x="4857750" y="4313238"/>
          <p14:tracePt t="16537" x="4884738" y="4313238"/>
          <p14:tracePt t="16604" x="4956175" y="4340225"/>
          <p14:tracePt t="16617" x="5027613" y="4375150"/>
          <p14:tracePt t="16629" x="5099050" y="4402138"/>
          <p14:tracePt t="16643" x="5143500" y="4419600"/>
          <p14:tracePt t="16656" x="5170488" y="4429125"/>
          <p14:tracePt t="16671" x="5187950" y="4438650"/>
          <p14:tracePt t="16688" x="5197475" y="4438650"/>
          <p14:tracePt t="16705" x="5205413" y="4438650"/>
          <p14:tracePt t="18487" x="5187950" y="4438650"/>
          <p14:tracePt t="18564" x="5170488" y="4438650"/>
          <p14:tracePt t="18577" x="5153025" y="4438650"/>
          <p14:tracePt t="18590" x="5126038" y="4438650"/>
          <p14:tracePt t="18602" x="5116513" y="4438650"/>
          <p14:tracePt t="18616" x="5099050" y="4438650"/>
          <p14:tracePt t="18628" x="5081588" y="4438650"/>
          <p14:tracePt t="18640" x="5062538" y="4438650"/>
          <p14:tracePt t="18654" x="5062538" y="4429125"/>
          <p14:tracePt t="18671" x="5045075" y="4419600"/>
          <p14:tracePt t="18688" x="5037138" y="4402138"/>
          <p14:tracePt t="18705" x="5037138" y="4394200"/>
          <p14:tracePt t="18721" x="5027613" y="4394200"/>
          <p14:tracePt t="18738" x="5018088" y="4367213"/>
          <p14:tracePt t="18756" x="5010150" y="4348163"/>
          <p14:tracePt t="18771" x="5010150" y="4330700"/>
          <p14:tracePt t="18788" x="5000625" y="4313238"/>
          <p14:tracePt t="18804" x="5000625" y="4276725"/>
          <p14:tracePt t="18822" x="4991100" y="4259263"/>
          <p14:tracePt t="18838" x="4991100" y="4251325"/>
          <p14:tracePt t="18854" x="4991100" y="4224338"/>
          <p14:tracePt t="18871" x="4991100" y="4214813"/>
          <p14:tracePt t="18888" x="4991100" y="4205288"/>
          <p14:tracePt t="18904" x="4991100" y="4187825"/>
          <p14:tracePt t="18922" x="4991100" y="4170363"/>
          <p14:tracePt t="18937" x="4991100" y="4160838"/>
          <p14:tracePt t="18954" x="5018088" y="4133850"/>
          <p14:tracePt t="18972" x="5027613" y="4125913"/>
          <p14:tracePt t="18988" x="5037138" y="4108450"/>
          <p14:tracePt t="19004" x="5045075" y="4098925"/>
          <p14:tracePt t="19023" x="5054600" y="4098925"/>
          <p14:tracePt t="19037" x="5062538" y="4089400"/>
          <p14:tracePt t="19054" x="5072063" y="4089400"/>
          <p14:tracePt t="19071" x="5089525" y="4071938"/>
          <p14:tracePt t="19088" x="5108575" y="4071938"/>
          <p14:tracePt t="19104" x="5116513" y="4062413"/>
          <p14:tracePt t="19121" x="5126038" y="4054475"/>
          <p14:tracePt t="19137" x="5133975" y="4044950"/>
          <p14:tracePt t="19154" x="5126038" y="4044950"/>
          <p14:tracePt t="19354" x="5116513" y="4054475"/>
          <p14:tracePt t="19366" x="5099050" y="4071938"/>
          <p14:tracePt t="19378" x="5081588" y="4089400"/>
          <p14:tracePt t="19391" x="5072063" y="4098925"/>
          <p14:tracePt t="19405" x="5054600" y="4125913"/>
          <p14:tracePt t="19421" x="5045075" y="4133850"/>
          <p14:tracePt t="19438" x="5027613" y="4170363"/>
          <p14:tracePt t="19457" x="5027613" y="4179888"/>
          <p14:tracePt t="19471" x="5027613" y="4187825"/>
          <p14:tracePt t="19488" x="5027613" y="4197350"/>
          <p14:tracePt t="19505" x="5027613" y="4214813"/>
          <p14:tracePt t="19521" x="5027613" y="4224338"/>
          <p14:tracePt t="19537" x="5027613" y="4232275"/>
          <p14:tracePt t="19554" x="5027613" y="4241800"/>
          <p14:tracePt t="19571" x="5027613" y="4232275"/>
          <p14:tracePt t="19685" x="5027613" y="4214813"/>
          <p14:tracePt t="19698" x="5027613" y="4187825"/>
          <p14:tracePt t="19711" x="5027613" y="4160838"/>
          <p14:tracePt t="19722" x="5045075" y="4125913"/>
          <p14:tracePt t="19738" x="5062538" y="4098925"/>
          <p14:tracePt t="19754" x="5081588" y="4071938"/>
          <p14:tracePt t="19771" x="5108575" y="4044950"/>
          <p14:tracePt t="19788" x="5126038" y="4037013"/>
          <p14:tracePt t="19804" x="5133975" y="4027488"/>
          <p14:tracePt t="19825" x="5143500" y="4027488"/>
          <p14:tracePt t="19838" x="5153025" y="4027488"/>
          <p14:tracePt t="19854" x="5160963" y="4027488"/>
          <p14:tracePt t="19871" x="5180013" y="4027488"/>
          <p14:tracePt t="19888" x="5187950" y="4017963"/>
          <p14:tracePt t="19904" x="5197475" y="4017963"/>
          <p14:tracePt t="19921" x="5187950" y="4017963"/>
          <p14:tracePt t="20041" x="5180013" y="4017963"/>
          <p14:tracePt t="20066" x="5170488" y="4027488"/>
          <p14:tracePt t="20079" x="5153025" y="4044950"/>
          <p14:tracePt t="20092" x="5153025" y="4071938"/>
          <p14:tracePt t="20104" x="5133975" y="4108450"/>
          <p14:tracePt t="20119" x="5116513" y="4133850"/>
          <p14:tracePt t="20131" x="5116513" y="4152900"/>
          <p14:tracePt t="20142" x="5116513" y="4170363"/>
          <p14:tracePt t="20156" x="5108575" y="4179888"/>
          <p14:tracePt t="20171" x="5099050" y="4187825"/>
          <p14:tracePt t="20194" x="5099050" y="4197350"/>
          <p14:tracePt t="20206" x="5099050" y="4205288"/>
          <p14:tracePt t="20245" x="5099050" y="4214813"/>
          <p14:tracePt t="20271" x="5089525" y="4214813"/>
          <p14:tracePt t="20283" x="5089525" y="4224338"/>
          <p14:tracePt t="20308" x="5089525" y="4232275"/>
          <p14:tracePt t="20334" x="5089525" y="4224338"/>
          <p14:tracePt t="20410" x="5089525" y="4205288"/>
          <p14:tracePt t="20425" x="5089525" y="4179888"/>
          <p14:tracePt t="20435" x="5089525" y="4143375"/>
          <p14:tracePt t="20449" x="5089525" y="4125913"/>
          <p14:tracePt t="20461" x="5089525" y="4116388"/>
          <p14:tracePt t="20473" x="5108575" y="4098925"/>
          <p14:tracePt t="20488" x="5108575" y="4089400"/>
          <p14:tracePt t="20511" x="5116513" y="4089400"/>
          <p14:tracePt t="20524" x="5116513" y="4081463"/>
          <p14:tracePt t="20538" x="5126038" y="4071938"/>
          <p14:tracePt t="20575" x="5126038" y="4081463"/>
          <p14:tracePt t="20729" x="5108575" y="4089400"/>
          <p14:tracePt t="20741" x="5108575" y="4108450"/>
          <p14:tracePt t="20753" x="5099050" y="4125913"/>
          <p14:tracePt t="20767" x="5089525" y="4143375"/>
          <p14:tracePt t="20778" x="5089525" y="4160838"/>
          <p14:tracePt t="20791" x="5081588" y="4160838"/>
          <p14:tracePt t="20805" x="5081588" y="4170363"/>
          <p14:tracePt t="20821" x="5072063" y="4170363"/>
          <p14:tracePt t="20838" x="5072063" y="4187825"/>
          <p14:tracePt t="20856" x="5072063" y="4197350"/>
          <p14:tracePt t="20894" x="5072063" y="4205288"/>
          <p14:tracePt t="20919" x="5062538" y="4205288"/>
          <p14:tracePt t="21568" x="5037138" y="4205288"/>
          <p14:tracePt t="21581" x="5027613" y="4205288"/>
          <p14:tracePt t="21594" x="5010150" y="4205288"/>
          <p14:tracePt t="21607" x="5000625" y="4205288"/>
          <p14:tracePt t="21621" x="4983163" y="4205288"/>
          <p14:tracePt t="21638" x="4973638" y="4205288"/>
          <p14:tracePt t="21657" x="4965700" y="4205288"/>
          <p14:tracePt t="21759" x="4965700" y="4197350"/>
          <p14:tracePt t="21772" x="4956175" y="4187825"/>
          <p14:tracePt t="21799" x="4956175" y="4179888"/>
          <p14:tracePt t="21812" x="4956175" y="4170363"/>
          <p14:tracePt t="21874" x="4956175" y="4160838"/>
          <p14:tracePt t="21903" x="4956175" y="4152900"/>
          <p14:tracePt t="21912" x="4965700" y="4143375"/>
          <p14:tracePt t="21925" x="4973638" y="4125913"/>
          <p14:tracePt t="21950" x="4991100" y="4116388"/>
          <p14:tracePt t="21965" x="5018088" y="4098925"/>
          <p14:tracePt t="21975" x="5037138" y="4071938"/>
          <p14:tracePt t="21989" x="5072063" y="4044950"/>
          <p14:tracePt t="22004" x="5099050" y="4017963"/>
          <p14:tracePt t="22022" x="5133975" y="3983038"/>
          <p14:tracePt t="22039" x="5153025" y="3973513"/>
          <p14:tracePt t="22054" x="5160963" y="3956050"/>
          <p14:tracePt t="22071" x="5187950" y="3956050"/>
          <p14:tracePt t="22088" x="5205413" y="3938588"/>
          <p14:tracePt t="22105" x="5205413" y="3929063"/>
          <p14:tracePt t="22121" x="5214938" y="3929063"/>
          <p14:tracePt t="22138" x="5214938" y="3919538"/>
          <p14:tracePt t="22179" x="5214938" y="3911600"/>
          <p14:tracePt t="22218" x="5205413" y="3911600"/>
          <p14:tracePt t="22257" x="5197475" y="3911600"/>
          <p14:tracePt t="22268" x="5187950" y="3911600"/>
          <p14:tracePt t="22281" x="5170488" y="3911600"/>
          <p14:tracePt t="22293" x="5153025" y="3911600"/>
          <p14:tracePt t="22308" x="5133975" y="3911600"/>
          <p14:tracePt t="22322" x="5116513" y="3911600"/>
          <p14:tracePt t="22338" x="5089525" y="3919538"/>
          <p14:tracePt t="22354" x="5054600" y="3946525"/>
          <p14:tracePt t="22372" x="5027613" y="3956050"/>
          <p14:tracePt t="22388" x="5010150" y="3965575"/>
          <p14:tracePt t="22404" x="4983163" y="3983038"/>
          <p14:tracePt t="22422" x="4973638" y="4000500"/>
          <p14:tracePt t="22438" x="4965700" y="4000500"/>
          <p14:tracePt t="22454" x="4956175" y="4010025"/>
          <p14:tracePt t="22473" x="4938713" y="4017963"/>
          <p14:tracePt t="22818" x="4911725" y="4037013"/>
          <p14:tracePt t="22829" x="4867275" y="4044950"/>
          <p14:tracePt t="22841" x="4822825" y="4071938"/>
          <p14:tracePt t="22855" x="4786313" y="4098925"/>
          <p14:tracePt t="22871" x="4759325" y="4116388"/>
          <p14:tracePt t="22888" x="4697413" y="4160838"/>
          <p14:tracePt t="22907" x="4670425" y="4179888"/>
          <p14:tracePt t="22922" x="4652963" y="4197350"/>
          <p14:tracePt t="22938" x="4633913" y="4224338"/>
          <p14:tracePt t="22954" x="4608513" y="4251325"/>
          <p14:tracePt t="22971" x="4598988" y="4276725"/>
          <p14:tracePt t="22988" x="4598988" y="4286250"/>
          <p14:tracePt t="23005" x="4589463" y="4313238"/>
          <p14:tracePt t="23022" x="4589463" y="4322763"/>
          <p14:tracePt t="23038" x="4589463" y="4330700"/>
          <p14:tracePt t="23057" x="4589463" y="4340225"/>
          <p14:tracePt t="23072" x="4608513" y="4313238"/>
          <p14:tracePt t="23198" x="4652963" y="4259263"/>
          <p14:tracePt t="23210" x="4697413" y="4197350"/>
          <p14:tracePt t="23222" x="4732338" y="4152900"/>
          <p14:tracePt t="23236" x="4759325" y="4108450"/>
          <p14:tracePt t="23248" x="4768850" y="4098925"/>
          <p14:tracePt t="23262" x="4776788" y="4089400"/>
          <p14:tracePt t="23273" x="4795838" y="4081463"/>
          <p14:tracePt t="23288" x="4803775" y="4071938"/>
          <p14:tracePt t="23304" x="4830763" y="4062413"/>
          <p14:tracePt t="23321" x="4902200" y="4027488"/>
          <p14:tracePt t="23339" x="4929188" y="4017963"/>
          <p14:tracePt t="23354" x="4956175" y="4017963"/>
          <p14:tracePt t="23371" x="4983163" y="4000500"/>
          <p14:tracePt t="23389" x="4991100" y="4000500"/>
          <p14:tracePt t="23404" x="5000625" y="4000500"/>
          <p14:tracePt t="23439" x="4991100" y="4000500"/>
          <p14:tracePt t="23581" x="4983163" y="4000500"/>
          <p14:tracePt t="23593" x="4965700" y="4017963"/>
          <p14:tracePt t="23606" x="4956175" y="4037013"/>
          <p14:tracePt t="23618" x="4938713" y="4062413"/>
          <p14:tracePt t="23632" x="4919663" y="4108450"/>
          <p14:tracePt t="23643" x="4911725" y="4133850"/>
          <p14:tracePt t="23656" x="4902200" y="4143375"/>
          <p14:tracePt t="23671" x="4902200" y="4160838"/>
          <p14:tracePt t="23688" x="4902200" y="4170363"/>
          <p14:tracePt t="23705" x="4902200" y="4179888"/>
          <p14:tracePt t="23721" x="4902200" y="4187825"/>
          <p14:tracePt t="23738" x="4902200" y="4197350"/>
          <p14:tracePt t="23783" x="4902200" y="4187825"/>
          <p14:tracePt t="23899" x="4919663" y="4160838"/>
          <p14:tracePt t="23911" x="4938713" y="4125913"/>
          <p14:tracePt t="23923" x="4956175" y="4108450"/>
          <p14:tracePt t="23939" x="4965700" y="4089400"/>
          <p14:tracePt t="23949" x="4973638" y="4071938"/>
          <p14:tracePt t="23962" x="4991100" y="4071938"/>
          <p14:tracePt t="23975" x="5010150" y="4054475"/>
          <p14:tracePt t="23988" x="5037138" y="4044950"/>
          <p14:tracePt t="24005" x="5062538" y="4027488"/>
          <p14:tracePt t="24022" x="5133975" y="4017963"/>
          <p14:tracePt t="24038" x="5143500" y="4010025"/>
          <p14:tracePt t="24055" x="5153025" y="4010025"/>
          <p14:tracePt t="24071" x="5170488" y="4010025"/>
          <p14:tracePt t="24089" x="5180013" y="4010025"/>
          <p14:tracePt t="24104" x="5180013" y="4017963"/>
          <p14:tracePt t="24243" x="5180013" y="4027488"/>
          <p14:tracePt t="24254" x="5170488" y="4037013"/>
          <p14:tracePt t="24268" x="5160963" y="4062413"/>
          <p14:tracePt t="24280" x="5143500" y="4098925"/>
          <p14:tracePt t="24294" x="5133975" y="4125913"/>
          <p14:tracePt t="24306" x="5126038" y="4152900"/>
          <p14:tracePt t="24321" x="5116513" y="4170363"/>
          <p14:tracePt t="24338" x="5116513" y="4197350"/>
          <p14:tracePt t="24354" x="5108575" y="4232275"/>
          <p14:tracePt t="24372" x="5108575" y="4251325"/>
          <p14:tracePt t="24388" x="5108575" y="4259263"/>
          <p14:tracePt t="24404" x="5108575" y="4268788"/>
          <p14:tracePt t="24421" x="5108575" y="4259263"/>
          <p14:tracePt t="24584" x="5116513" y="4214813"/>
          <p14:tracePt t="24598" x="5126038" y="4187825"/>
          <p14:tracePt t="24610" x="5143500" y="4160838"/>
          <p14:tracePt t="24623" x="5153025" y="4143375"/>
          <p14:tracePt t="24637" x="5153025" y="4133850"/>
          <p14:tracePt t="24654" x="5160963" y="4125913"/>
          <p14:tracePt t="24671" x="5170488" y="4116388"/>
          <p14:tracePt t="25580" x="5153025" y="4116388"/>
          <p14:tracePt t="25604" x="5126038" y="4116388"/>
          <p14:tracePt t="25616" x="5116513" y="4116388"/>
          <p14:tracePt t="25630" x="5108575" y="4116388"/>
          <p14:tracePt t="25641" x="5099050" y="4108450"/>
          <p14:tracePt t="25656" x="5089525" y="4108450"/>
          <p14:tracePt t="25671" x="5081588" y="4108450"/>
          <p14:tracePt t="25688" x="5072063" y="4108450"/>
          <p14:tracePt t="25744" x="5072063" y="4116388"/>
          <p14:tracePt t="25755" x="5062538" y="4133850"/>
          <p14:tracePt t="25768" x="5054600" y="4143375"/>
          <p14:tracePt t="25781" x="5054600" y="4152900"/>
          <p14:tracePt t="25796" x="5054600" y="4170363"/>
          <p14:tracePt t="25808" x="5054600" y="4187825"/>
          <p14:tracePt t="25834" x="5054600" y="4197350"/>
          <p14:tracePt t="25858" x="5054600" y="4205288"/>
          <p14:tracePt t="25884" x="5054600" y="4214813"/>
          <p14:tracePt t="27663" x="5054600" y="4224338"/>
          <p14:tracePt t="28049" x="5045075" y="4232275"/>
          <p14:tracePt t="28073" x="5037138" y="4251325"/>
          <p14:tracePt t="28085" x="5018088" y="4268788"/>
          <p14:tracePt t="28099" x="5010150" y="4286250"/>
          <p14:tracePt t="28113" x="4991100" y="4303713"/>
          <p14:tracePt t="28124" x="4983163" y="4313238"/>
          <p14:tracePt t="28138" x="4983163" y="4322763"/>
          <p14:tracePt t="28155" x="4983163" y="4330700"/>
          <p14:tracePt t="28171" x="4983163" y="4340225"/>
          <p14:tracePt t="28188" x="4983163" y="4348163"/>
          <p14:tracePt t="28205" x="4983163" y="4330700"/>
          <p14:tracePt t="28379" x="4983163" y="4303713"/>
          <p14:tracePt t="28391" x="4983163" y="4276725"/>
          <p14:tracePt t="28404" x="4991100" y="4241800"/>
          <p14:tracePt t="28417" x="5000625" y="4224338"/>
          <p14:tracePt t="28429" x="5010150" y="4205288"/>
          <p14:tracePt t="28442" x="5010150" y="4197350"/>
          <p14:tracePt t="28457" x="5018088" y="4179888"/>
          <p14:tracePt t="28471" x="5037138" y="4170363"/>
          <p14:tracePt t="28488" x="5045075" y="4152900"/>
          <p14:tracePt t="28488" x="5062538" y="4133850"/>
          <p14:tracePt t="28506" x="5099050" y="4125913"/>
          <p14:tracePt t="28522" x="5116513" y="4108450"/>
          <p14:tracePt t="28538" x="5133975" y="4098925"/>
          <p14:tracePt t="28555" x="5143500" y="4081463"/>
          <p14:tracePt t="28572" x="5153025" y="4081463"/>
          <p14:tracePt t="28588" x="5160963" y="4081463"/>
          <p14:tracePt t="28604" x="5170488" y="4071938"/>
          <p14:tracePt t="28623" x="5180013" y="4071938"/>
          <p14:tracePt t="28638" x="5180013" y="4062413"/>
          <p14:tracePt t="28655" x="5160963" y="4081463"/>
          <p14:tracePt t="28825" x="5153025" y="4098925"/>
          <p14:tracePt t="28837" x="5133975" y="4125913"/>
          <p14:tracePt t="28850" x="5116513" y="4152900"/>
          <p14:tracePt t="28863" x="5116513" y="4179888"/>
          <p14:tracePt t="28876" x="5099050" y="4214813"/>
          <p14:tracePt t="28889" x="5099050" y="4224338"/>
          <p14:tracePt t="28905" x="5099050" y="4232275"/>
          <p14:tracePt t="28921" x="5089525" y="4251325"/>
          <p14:tracePt t="28939" x="5089525" y="4259263"/>
          <p14:tracePt t="28966" x="5099050" y="4259263"/>
          <p14:tracePt t="29372" x="5108575" y="4259263"/>
          <p14:tracePt t="29932" x="5108575" y="4232275"/>
          <p14:tracePt t="29945" x="5116513" y="4187825"/>
          <p14:tracePt t="29958" x="5133975" y="4143375"/>
          <p14:tracePt t="29970" x="5160963" y="4098925"/>
          <p14:tracePt t="29984" x="5180013" y="4071938"/>
          <p14:tracePt t="29996" x="5187950" y="4044950"/>
          <p14:tracePt t="30008" x="5205413" y="4027488"/>
          <p14:tracePt t="30023" x="5214938" y="4017963"/>
          <p14:tracePt t="30038" x="5224463" y="4010025"/>
          <p14:tracePt t="30054" x="5241925" y="4000500"/>
          <p14:tracePt t="30073" x="5241925" y="3990975"/>
          <p14:tracePt t="30109" x="5241925" y="4000500"/>
          <p14:tracePt t="30875" x="5232400" y="4017963"/>
          <p14:tracePt t="30886" x="5224463" y="4044950"/>
          <p14:tracePt t="30901" x="5205413" y="4071938"/>
          <p14:tracePt t="30913" x="5187950" y="4098925"/>
          <p14:tracePt t="30925" x="5180013" y="4133850"/>
          <p14:tracePt t="30938" x="5160963" y="4170363"/>
          <p14:tracePt t="30954" x="5160963" y="4205288"/>
          <p14:tracePt t="30971" x="5153025" y="4259263"/>
          <p14:tracePt t="30989" x="5153025" y="4276725"/>
          <p14:tracePt t="31005" x="5153025" y="4295775"/>
          <p14:tracePt t="31021" x="5153025" y="4313238"/>
          <p14:tracePt t="31039" x="5153025" y="4330700"/>
          <p14:tracePt t="31446" x="5153025" y="4348163"/>
          <p14:tracePt t="31460" x="5153025" y="4375150"/>
          <p14:tracePt t="31473" x="5170488" y="4402138"/>
          <p14:tracePt t="31484" x="5187950" y="4438650"/>
          <p14:tracePt t="31498" x="5224463" y="4473575"/>
          <p14:tracePt t="31510" x="5251450" y="4491038"/>
          <p14:tracePt t="31523" x="5286375" y="4510088"/>
          <p14:tracePt t="31538" x="5322888" y="4527550"/>
          <p14:tracePt t="31555" x="5357813" y="4527550"/>
          <p14:tracePt t="31571" x="5419725" y="4527550"/>
          <p14:tracePt t="31588" x="5456238" y="4527550"/>
          <p14:tracePt t="31605" x="5510213" y="4527550"/>
          <p14:tracePt t="31622" x="5589588" y="4483100"/>
          <p14:tracePt t="31638" x="5616575" y="4465638"/>
          <p14:tracePt t="31655" x="5643563" y="4446588"/>
          <p14:tracePt t="31671" x="5661025" y="4419600"/>
          <p14:tracePt t="31689" x="5670550" y="4411663"/>
          <p14:tracePt t="31705" x="5670550" y="4394200"/>
          <p14:tracePt t="31721" x="5680075" y="4322763"/>
          <p14:tracePt t="31740" x="5680075" y="4268788"/>
          <p14:tracePt t="31755" x="5680075" y="4232275"/>
          <p14:tracePt t="31771" x="5670550" y="4187825"/>
          <p14:tracePt t="31788" x="5634038" y="4143375"/>
          <p14:tracePt t="31805" x="5616575" y="4116388"/>
          <p14:tracePt t="31821" x="5599113" y="4116388"/>
          <p14:tracePt t="31838" x="5562600" y="4098925"/>
          <p14:tracePt t="31855" x="5545138" y="4089400"/>
          <p14:tracePt t="31871" x="5537200" y="4089400"/>
          <p14:tracePt t="31888" x="5510213" y="4089400"/>
          <p14:tracePt t="31905" x="5500688" y="4089400"/>
          <p14:tracePt t="31921" x="5483225" y="4089400"/>
          <p14:tracePt t="31938" x="5438775" y="4108450"/>
          <p14:tracePt t="31956" x="5419725" y="4116388"/>
          <p14:tracePt t="31971" x="5402263" y="4152900"/>
          <p14:tracePt t="31988" x="5375275" y="4187825"/>
          <p14:tracePt t="32005" x="5330825" y="4259263"/>
          <p14:tracePt t="32022" x="5330825" y="4303713"/>
          <p14:tracePt t="32039" x="5330825" y="4322763"/>
          <p14:tracePt t="32055" x="5330825" y="4357688"/>
          <p14:tracePt t="32072" x="5330825" y="4375150"/>
          <p14:tracePt t="32088" x="5330825" y="4384675"/>
          <p14:tracePt t="32105" x="5330825" y="4394200"/>
          <p14:tracePt t="32105" x="5330825" y="4402138"/>
          <p14:tracePt t="32123" x="5330825" y="4411663"/>
          <p14:tracePt t="32148" x="5340350" y="4411663"/>
          <p14:tracePt t="32198" x="5348288" y="4384675"/>
          <p14:tracePt t="32225" x="5357813" y="4357688"/>
          <p14:tracePt t="32236" x="5367338" y="4330700"/>
          <p14:tracePt t="32249" x="5394325" y="4303713"/>
          <p14:tracePt t="32261" x="5394325" y="4276725"/>
          <p14:tracePt t="32274" x="5411788" y="4259263"/>
          <p14:tracePt t="32288" x="5411788" y="4251325"/>
          <p14:tracePt t="32313" x="5419725" y="4251325"/>
          <p14:tracePt t="32326" x="5429250" y="4241800"/>
          <p14:tracePt t="32339" x="5446713" y="4224338"/>
          <p14:tracePt t="32355" x="5491163" y="4224338"/>
          <p14:tracePt t="32372" x="5562600" y="4197350"/>
          <p14:tracePt t="32389" x="5589588" y="4187825"/>
          <p14:tracePt t="32405" x="5626100" y="4179888"/>
          <p14:tracePt t="32421" x="5634038" y="4179888"/>
          <p14:tracePt t="32438" x="5661025" y="4179888"/>
          <p14:tracePt t="32455" x="5670550" y="4179888"/>
          <p14:tracePt t="32471" x="5688013" y="4179888"/>
          <p14:tracePt t="32489" x="5697538" y="4179888"/>
          <p14:tracePt t="32506" x="5705475" y="4187825"/>
          <p14:tracePt t="32522" x="5715000" y="4187825"/>
          <p14:tracePt t="32538" x="5741988" y="4224338"/>
          <p14:tracePt t="32555" x="5751513" y="4232275"/>
          <p14:tracePt t="32572" x="5759450" y="4251325"/>
          <p14:tracePt t="32588" x="5759450" y="4286250"/>
          <p14:tracePt t="32605" x="5759450" y="4295775"/>
          <p14:tracePt t="32622" x="5759450" y="4313238"/>
          <p14:tracePt t="32638" x="5759450" y="4348163"/>
          <p14:tracePt t="32656" x="5751513" y="4357688"/>
          <p14:tracePt t="32671" x="5741988" y="4375150"/>
          <p14:tracePt t="32689" x="5724525" y="4394200"/>
          <p14:tracePt t="32705" x="5680075" y="4429125"/>
          <p14:tracePt t="32721" x="5653088" y="4438650"/>
          <p14:tracePt t="32738" x="5608638" y="4465638"/>
          <p14:tracePt t="32754" x="5500688" y="4510088"/>
          <p14:tracePt t="32772" x="5456238" y="4518025"/>
          <p14:tracePt t="32788" x="5411788" y="4527550"/>
          <p14:tracePt t="32805" x="5367338" y="4537075"/>
          <p14:tracePt t="32822" x="5357813" y="4537075"/>
          <p14:tracePt t="32839" x="5340350" y="4537075"/>
          <p14:tracePt t="32855" x="5303838" y="4537075"/>
          <p14:tracePt t="32873" x="5286375" y="4510088"/>
          <p14:tracePt t="32888" x="5276850" y="4483100"/>
          <p14:tracePt t="32904" x="5259388" y="4446588"/>
          <p14:tracePt t="32921" x="5259388" y="4375150"/>
          <p14:tracePt t="32938" x="5268913" y="4313238"/>
          <p14:tracePt t="32954" x="5322888" y="4232275"/>
          <p14:tracePt t="32971" x="5456238" y="4054475"/>
          <p14:tracePt t="32988" x="5518150" y="3990975"/>
          <p14:tracePt t="33005" x="5554663" y="3946525"/>
          <p14:tracePt t="33021" x="5589588" y="3911600"/>
          <p14:tracePt t="33039" x="5599113" y="3911600"/>
          <p14:tracePt t="33055" x="5608638" y="3902075"/>
          <p14:tracePt t="33072" x="5626100" y="3894138"/>
          <p14:tracePt t="33089" x="5653088" y="3894138"/>
          <p14:tracePt t="33105" x="5680075" y="3884613"/>
          <p14:tracePt t="33121" x="5715000" y="3875088"/>
          <p14:tracePt t="33138" x="5803900" y="3867150"/>
          <p14:tracePt t="33155" x="5840413" y="3867150"/>
          <p14:tracePt t="33172" x="5875338" y="3867150"/>
          <p14:tracePt t="33188" x="5929313" y="3867150"/>
          <p14:tracePt t="33206" x="5938838" y="3867150"/>
          <p14:tracePt t="33221" x="5956300" y="3867150"/>
          <p14:tracePt t="33238" x="6000750" y="3902075"/>
          <p14:tracePt t="33255" x="6027738" y="3919538"/>
          <p14:tracePt t="33271" x="6054725" y="3965575"/>
          <p14:tracePt t="33289" x="6099175" y="4044950"/>
          <p14:tracePt t="33306" x="6108700" y="4089400"/>
          <p14:tracePt t="33321" x="6108700" y="4116388"/>
          <p14:tracePt t="33338" x="6108700" y="4170363"/>
          <p14:tracePt t="33356" x="6108700" y="4187825"/>
          <p14:tracePt t="33371" x="6108700" y="4197350"/>
          <p14:tracePt t="33388" x="6108700" y="4205288"/>
          <p14:tracePt t="33405" x="6099175" y="4232275"/>
          <p14:tracePt t="33422" x="6081713" y="4251325"/>
          <p14:tracePt t="33438" x="6072188" y="4259263"/>
          <p14:tracePt t="33457" x="6062663" y="4268788"/>
          <p14:tracePt t="33472" x="6045200" y="4276725"/>
          <p14:tracePt t="33497" x="6037263" y="4286250"/>
          <p14:tracePt t="33521" x="6018213" y="4286250"/>
          <p14:tracePt t="33535" x="6000750" y="4295775"/>
          <p14:tracePt t="33547" x="5991225" y="4295775"/>
          <p14:tracePt t="33559" x="5983288" y="4303713"/>
          <p14:tracePt t="33573" x="5973763" y="4303713"/>
          <p14:tracePt t="33597" x="5965825" y="4303713"/>
          <p14:tracePt t="33635" x="5965825" y="4313238"/>
          <p14:tracePt t="33662" x="5965825" y="4303713"/>
          <p14:tracePt t="33788" x="5965825" y="4276725"/>
          <p14:tracePt t="33802" x="5956300" y="4251325"/>
          <p14:tracePt t="33815" x="5946775" y="4224338"/>
          <p14:tracePt t="33828" x="5938838" y="4205288"/>
          <p14:tracePt t="33839" x="5919788" y="4187825"/>
          <p14:tracePt t="33855" x="5902325" y="4160838"/>
          <p14:tracePt t="33872" x="5894388" y="4152900"/>
          <p14:tracePt t="33888" x="5813425" y="4125913"/>
          <p14:tracePt t="33905" x="5759450" y="4108450"/>
          <p14:tracePt t="33921" x="5715000" y="4098925"/>
          <p14:tracePt t="33938" x="5608638" y="4081463"/>
          <p14:tracePt t="33955" x="5581650" y="4071938"/>
          <p14:tracePt t="33971" x="5545138" y="4071938"/>
          <p14:tracePt t="33988" x="5491163" y="4071938"/>
          <p14:tracePt t="34007" x="5473700" y="4071938"/>
          <p14:tracePt t="34021" x="5446713" y="4071938"/>
          <p14:tracePt t="34038" x="5429250" y="4071938"/>
          <p14:tracePt t="34054" x="5375275" y="4116388"/>
          <p14:tracePt t="34071" x="5340350" y="4143375"/>
          <p14:tracePt t="34087" x="5313363" y="4187825"/>
          <p14:tracePt t="34104" x="5241925" y="4313238"/>
          <p14:tracePt t="34122" x="5205413" y="4367213"/>
          <p14:tracePt t="34138" x="5205413" y="4411663"/>
          <p14:tracePt t="34155" x="5197475" y="4446588"/>
          <p14:tracePt t="34172" x="5187950" y="4465638"/>
          <p14:tracePt t="34188" x="5187950" y="4483100"/>
          <p14:tracePt t="34205" x="5197475" y="4510088"/>
          <p14:tracePt t="34222" x="5214938" y="4527550"/>
          <p14:tracePt t="34238" x="5259388" y="4562475"/>
          <p14:tracePt t="34255" x="5367338" y="4616450"/>
          <p14:tracePt t="34273" x="5411788" y="4633913"/>
          <p14:tracePt t="34289" x="5456238" y="4643438"/>
          <p14:tracePt t="34305" x="5483225" y="4643438"/>
          <p14:tracePt t="34321" x="5500688" y="4643438"/>
          <p14:tracePt t="34338" x="5510213" y="4643438"/>
          <p14:tracePt t="34355" x="5518150" y="4643438"/>
          <p14:tracePt t="34372" x="5537200" y="4572000"/>
          <p14:tracePt t="34388" x="5537200" y="4527550"/>
          <p14:tracePt t="34405" x="5537200" y="4491038"/>
          <p14:tracePt t="34421" x="5537200" y="4446588"/>
          <p14:tracePt t="34438" x="5527675" y="4438650"/>
          <p14:tracePt t="34455" x="5527675" y="4429125"/>
          <p14:tracePt t="34472" x="5518150" y="4429125"/>
          <p14:tracePt t="34489" x="5510213" y="4429125"/>
          <p14:tracePt t="37160" x="5491163" y="4429125"/>
          <p14:tracePt t="37303" x="5446713" y="4419600"/>
          <p14:tracePt t="37315" x="5375275" y="4411663"/>
          <p14:tracePt t="37330" x="5295900" y="4411663"/>
          <p14:tracePt t="37341" x="5187950" y="4402138"/>
          <p14:tracePt t="37356" x="5099050" y="4384675"/>
          <p14:tracePt t="37373" x="5018088" y="4375150"/>
          <p14:tracePt t="37389" x="4911725" y="4348163"/>
          <p14:tracePt t="37407" x="4884738" y="4340225"/>
          <p14:tracePt t="37422" x="4867275" y="4330700"/>
          <p14:tracePt t="37440" x="4830763" y="4322763"/>
          <p14:tracePt t="37458" x="4830763" y="4313238"/>
          <p14:tracePt t="37473" x="4822825" y="4303713"/>
          <p14:tracePt t="37489" x="4813300" y="4295775"/>
          <p14:tracePt t="37489" x="4813300" y="4276725"/>
          <p14:tracePt t="37508" x="4803775" y="4268788"/>
          <p14:tracePt t="37523" x="4803775" y="4251325"/>
          <p14:tracePt t="37539" x="4803775" y="4232275"/>
          <p14:tracePt t="37556" x="4813300" y="4187825"/>
          <p14:tracePt t="37573" x="4822825" y="4170363"/>
          <p14:tracePt t="37589" x="4848225" y="4143375"/>
          <p14:tracePt t="37606" x="4884738" y="4098925"/>
          <p14:tracePt t="37623" x="4911725" y="4081463"/>
          <p14:tracePt t="37639" x="4946650" y="4062413"/>
          <p14:tracePt t="37656" x="5062538" y="4000500"/>
          <p14:tracePt t="37674" x="5153025" y="3973513"/>
          <p14:tracePt t="37689" x="5224463" y="3938588"/>
          <p14:tracePt t="37707" x="5286375" y="3919538"/>
          <p14:tracePt t="37723" x="5394325" y="3902075"/>
          <p14:tracePt t="37740" x="5438775" y="3902075"/>
          <p14:tracePt t="37756" x="5500688" y="3894138"/>
          <p14:tracePt t="37772" x="5616575" y="3894138"/>
          <p14:tracePt t="37789" x="5670550" y="3894138"/>
          <p14:tracePt t="37806" x="5705475" y="3894138"/>
          <p14:tracePt t="37823" x="5751513" y="3911600"/>
          <p14:tracePt t="37839" x="5768975" y="3919538"/>
          <p14:tracePt t="37856" x="5786438" y="3929063"/>
          <p14:tracePt t="37873" x="5830888" y="3956050"/>
          <p14:tracePt t="37890" x="5848350" y="3973513"/>
          <p14:tracePt t="37906" x="5857875" y="3990975"/>
          <p14:tracePt t="37922" x="5894388" y="4017963"/>
          <p14:tracePt t="37940" x="5902325" y="4037013"/>
          <p14:tracePt t="37956" x="5919788" y="4044950"/>
          <p14:tracePt t="37972" x="5919788" y="4054475"/>
          <p14:tracePt t="37989" x="5919788" y="4071938"/>
          <p14:tracePt t="38006" x="5919788" y="4089400"/>
          <p14:tracePt t="38030" x="5919788" y="4116388"/>
          <p14:tracePt t="38041" x="5919788" y="4152900"/>
          <p14:tracePt t="38056" x="5911850" y="4197350"/>
          <p14:tracePt t="38073" x="5902325" y="4224338"/>
          <p14:tracePt t="38090" x="5884863" y="4268788"/>
          <p14:tracePt t="38106" x="5875338" y="4286250"/>
          <p14:tracePt t="38123" x="5875338" y="4295775"/>
          <p14:tracePt t="38139" x="5875338" y="4303713"/>
          <p14:tracePt t="38157" x="5867400" y="4303713"/>
          <p14:tracePt t="38172" x="5867400" y="4286250"/>
          <p14:tracePt t="38347" x="5848350" y="4259263"/>
          <p14:tracePt t="38360" x="5830888" y="4224338"/>
          <p14:tracePt t="38371" x="5786438" y="4179888"/>
          <p14:tracePt t="38386" x="5741988" y="4133850"/>
          <p14:tracePt t="38397" x="5697538" y="4098925"/>
          <p14:tracePt t="38412" x="5653088" y="4071938"/>
          <p14:tracePt t="38426" x="5626100" y="4044950"/>
          <p14:tracePt t="38439" x="5599113" y="4027488"/>
          <p14:tracePt t="38456" x="5589588" y="4017963"/>
          <p14:tracePt t="38472" x="5581650" y="4010025"/>
          <p14:tracePt t="38489" x="5572125" y="4010025"/>
          <p14:tracePt t="38507" x="5562600" y="4010025"/>
          <p14:tracePt t="38523" x="5554663" y="4010025"/>
          <p14:tracePt t="38551" x="5545138" y="4010025"/>
          <p14:tracePt t="38589" x="5527675" y="4017963"/>
          <p14:tracePt t="38615" x="5527675" y="4027488"/>
          <p14:tracePt t="38628" x="5510213" y="4044950"/>
          <p14:tracePt t="38642" x="5491163" y="4054475"/>
          <p14:tracePt t="38653" x="5483225" y="4071938"/>
          <p14:tracePt t="38666" x="5473700" y="4089400"/>
          <p14:tracePt t="38679" x="5465763" y="4089400"/>
          <p14:tracePt t="38691" x="5456238" y="4108450"/>
          <p14:tracePt t="38706" x="5446713" y="4116388"/>
          <p14:tracePt t="38723" x="5446713" y="4133850"/>
          <p14:tracePt t="38739" x="5429250" y="4152900"/>
          <p14:tracePt t="38756" x="5429250" y="4170363"/>
          <p14:tracePt t="38772" x="5429250" y="4179888"/>
          <p14:tracePt t="38790" x="5429250" y="4197350"/>
          <p14:tracePt t="38807" x="5419725" y="4197350"/>
          <p14:tracePt t="38823" x="5419725" y="4205288"/>
          <p14:tracePt t="38839" x="5419725" y="4224338"/>
          <p14:tracePt t="38857" x="5419725" y="4241800"/>
          <p14:tracePt t="38873" x="5419725" y="4268788"/>
          <p14:tracePt t="38889" x="5429250" y="4303713"/>
          <p14:tracePt t="38907" x="5438775" y="4322763"/>
          <p14:tracePt t="38922" x="5438775" y="4330700"/>
          <p14:tracePt t="38939" x="5446713" y="4330700"/>
          <p14:tracePt t="38956" x="5456238" y="4348163"/>
          <p14:tracePt t="38973" x="5473700" y="4357688"/>
          <p14:tracePt t="38989" x="5491163" y="4367213"/>
          <p14:tracePt t="39006" x="5537200" y="4384675"/>
          <p14:tracePt t="39023" x="5554663" y="4394200"/>
          <p14:tracePt t="39040" x="5572125" y="4394200"/>
          <p14:tracePt t="39056" x="5589588" y="4394200"/>
          <p14:tracePt t="39075" x="5599113" y="4394200"/>
          <p14:tracePt t="39089" x="5608638" y="4394200"/>
          <p14:tracePt t="39110" x="5616575" y="4394200"/>
          <p14:tracePt t="39124" x="5616575" y="4384675"/>
          <p14:tracePt t="39139" x="5616575" y="4375150"/>
          <p14:tracePt t="39174" x="5616575" y="4367213"/>
          <p14:tracePt t="39202" x="5616575" y="4357688"/>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Times New Roman" panose="02020603050405020304" pitchFamily="18" charset="0"/>
                <a:cs typeface="Times New Roman" panose="02020603050405020304" pitchFamily="18" charset="0"/>
              </a:rPr>
              <a:t>Basal Ganglia</a:t>
            </a:r>
          </a:p>
        </p:txBody>
      </p:sp>
      <p:pic>
        <p:nvPicPr>
          <p:cNvPr id="4" name="Content Placeholder 3"/>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a:off x="2979683" y="1630035"/>
            <a:ext cx="5602288" cy="4452937"/>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6" name="Slide Number Placeholder 9"/>
          <p:cNvSpPr>
            <a:spLocks noGrp="1"/>
          </p:cNvSpPr>
          <p:nvPr/>
        </p:nvSpPr>
        <p:spPr>
          <a:xfrm>
            <a:off x="8905741" y="6311900"/>
            <a:ext cx="2184400" cy="365125"/>
          </a:xfrm>
          <a:prstGeom prst="rect">
            <a:avLst/>
          </a:prstGeom>
        </p:spPr>
        <p:txBody>
          <a:bodyPr anchor="ctr"/>
          <a:lstStyle>
            <a:defPPr>
              <a:defRPr lang="ar-SA"/>
            </a:defPPr>
            <a:lvl1pPr algn="r" rtl="1" fontAlgn="base">
              <a:spcBef>
                <a:spcPct val="0"/>
              </a:spcBef>
              <a:spcAft>
                <a:spcPct val="0"/>
              </a:spcAft>
              <a:defRPr sz="1200" kern="1200">
                <a:solidFill>
                  <a:srgbClr val="898989"/>
                </a:solidFill>
                <a:latin typeface="Times New Roman" panose="02020603050405020304" pitchFamily="18"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defRPr/>
            </a:pPr>
            <a:r>
              <a:rPr lang="en-AU" sz="1600" b="1" dirty="0" smtClean="0">
                <a:solidFill>
                  <a:schemeClr val="tx1">
                    <a:tint val="75000"/>
                  </a:schemeClr>
                </a:solidFill>
                <a:latin typeface="Arial Narrow" pitchFamily="34" charset="0"/>
                <a:cs typeface="Arial" charset="0"/>
              </a:rPr>
              <a:t>3</a:t>
            </a:r>
            <a:endParaRPr lang="en-AU" sz="1600" b="1" dirty="0">
              <a:solidFill>
                <a:schemeClr val="tx1">
                  <a:tint val="75000"/>
                </a:schemeClr>
              </a:solidFill>
              <a:latin typeface="Arial Narrow" pitchFamily="34" charset="0"/>
              <a:cs typeface="Arial" charset="0"/>
            </a:endParaRPr>
          </a:p>
        </p:txBody>
      </p:sp>
    </p:spTree>
    <p:extLst>
      <p:ext uri="{BB962C8B-B14F-4D97-AF65-F5344CB8AC3E}">
        <p14:creationId xmlns:p14="http://schemas.microsoft.com/office/powerpoint/2010/main" val="702978785"/>
      </p:ext>
    </p:extLst>
  </p:cSld>
  <p:clrMapOvr>
    <a:masterClrMapping/>
  </p:clrMapOvr>
  <mc:AlternateContent xmlns:mc="http://schemas.openxmlformats.org/markup-compatibility/2006" xmlns:p14="http://schemas.microsoft.com/office/powerpoint/2010/main">
    <mc:Choice Requires="p14">
      <p:transition spd="slow" p14:dur="2000" advTm="109462"/>
    </mc:Choice>
    <mc:Fallback xmlns="">
      <p:transition spd="slow" advTm="109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885" x="5599113" y="4367213"/>
          <p14:tracePt t="1119" x="5483225" y="4384675"/>
          <p14:tracePt t="1131" x="5170488" y="4438650"/>
          <p14:tracePt t="1144" x="4537075" y="4483100"/>
          <p14:tracePt t="1156" x="3813175" y="4483100"/>
          <p14:tracePt t="1170" x="3081338" y="4375150"/>
          <p14:tracePt t="1186" x="2428875" y="4241800"/>
          <p14:tracePt t="1202" x="1581150" y="3946525"/>
          <p14:tracePt t="1221" x="1366838" y="3830638"/>
          <p14:tracePt t="1236" x="1276350" y="3751263"/>
          <p14:tracePt t="1252" x="1179513" y="3536950"/>
          <p14:tracePt t="1270" x="1179513" y="3446463"/>
          <p14:tracePt t="1286" x="1214438" y="3348038"/>
          <p14:tracePt t="1302" x="1322388" y="3251200"/>
          <p14:tracePt t="1319" x="1990725" y="2867025"/>
          <p14:tracePt t="1337" x="2384425" y="2679700"/>
          <p14:tracePt t="1353" x="2776538" y="2544763"/>
          <p14:tracePt t="1369" x="3571875" y="2357438"/>
          <p14:tracePt t="1387" x="3990975" y="2322513"/>
          <p14:tracePt t="1403" x="4375150" y="2303463"/>
          <p14:tracePt t="1419" x="4973638" y="2330450"/>
          <p14:tracePt t="1436" x="5153025" y="2347913"/>
          <p14:tracePt t="1452" x="5286375" y="2401888"/>
          <p14:tracePt t="1469" x="5429250" y="2544763"/>
          <p14:tracePt t="1487" x="5473700" y="2643188"/>
          <p14:tracePt t="1502" x="5483225" y="2741613"/>
          <p14:tracePt t="1519" x="5483225" y="2822575"/>
          <p14:tracePt t="1536" x="5375275" y="2965450"/>
          <p14:tracePt t="1553" x="5187950" y="3054350"/>
          <p14:tracePt t="1569" x="4830763" y="3133725"/>
          <p14:tracePt t="1586" x="4027488" y="3160713"/>
          <p14:tracePt t="1603" x="3687763" y="3081338"/>
          <p14:tracePt t="1619" x="3411538" y="2938463"/>
          <p14:tracePt t="1636" x="3098800" y="2608263"/>
          <p14:tracePt t="1654" x="2990850" y="2330450"/>
          <p14:tracePt t="1669" x="2965450" y="2143125"/>
          <p14:tracePt t="1685" x="2982913" y="1965325"/>
          <p14:tracePt t="1704" x="3000375" y="1928813"/>
          <p14:tracePt t="1719" x="3044825" y="1901825"/>
          <p14:tracePt t="1736" x="3241675" y="1839913"/>
          <p14:tracePt t="1754" x="3330575" y="1830388"/>
          <p14:tracePt t="1769" x="3402013" y="1830388"/>
          <p14:tracePt t="1786" x="3446463" y="1839913"/>
          <p14:tracePt t="1802" x="3490913" y="1938338"/>
          <p14:tracePt t="1819" x="3490913" y="2044700"/>
          <p14:tracePt t="1836" x="3446463" y="2214563"/>
          <p14:tracePt t="1852" x="3143250" y="2679700"/>
          <p14:tracePt t="1869" x="2955925" y="2884488"/>
          <p14:tracePt t="1886" x="2822575" y="3009900"/>
          <p14:tracePt t="1903" x="2633663" y="3152775"/>
          <p14:tracePt t="1921" x="2581275" y="3187700"/>
          <p14:tracePt t="1936" x="2544763" y="3197225"/>
          <p14:tracePt t="1952" x="2527300" y="3205163"/>
          <p14:tracePt t="1969" x="2509838" y="3205163"/>
          <p14:tracePt t="9866" x="2500313" y="3205163"/>
          <p14:tracePt t="10442" x="2500313" y="3214688"/>
          <p14:tracePt t="10454" x="2482850" y="3224213"/>
          <p14:tracePt t="10468" x="2465388" y="3232150"/>
          <p14:tracePt t="10483" x="2438400" y="3241675"/>
          <p14:tracePt t="10493" x="2384425" y="3251200"/>
          <p14:tracePt t="10505" x="2312988" y="3251200"/>
          <p14:tracePt t="10521" x="2241550" y="3224213"/>
          <p14:tracePt t="10537" x="2160588" y="3187700"/>
          <p14:tracePt t="10553" x="2098675" y="3133725"/>
          <p14:tracePt t="10553" x="2054225" y="3081338"/>
          <p14:tracePt t="10570" x="2009775" y="3009900"/>
          <p14:tracePt t="10586" x="2000250" y="2938463"/>
          <p14:tracePt t="10603" x="2000250" y="2867025"/>
          <p14:tracePt t="10619" x="2276475" y="2633663"/>
          <p14:tracePt t="10636" x="2803525" y="2374900"/>
          <p14:tracePt t="10653" x="3330575" y="2214563"/>
          <p14:tracePt t="10669" x="4125913" y="2027238"/>
          <p14:tracePt t="10686" x="4419600" y="2009775"/>
          <p14:tracePt t="10703" x="4705350" y="2009775"/>
          <p14:tracePt t="10719" x="5153025" y="2143125"/>
          <p14:tracePt t="10736" x="5348288" y="2295525"/>
          <p14:tracePt t="10753" x="5562600" y="2527300"/>
          <p14:tracePt t="10769" x="5867400" y="3116263"/>
          <p14:tracePt t="10787" x="5919788" y="3357563"/>
          <p14:tracePt t="10803" x="5919788" y="3482975"/>
          <p14:tracePt t="10819" x="5919788" y="3581400"/>
          <p14:tracePt t="10837" x="5875338" y="3705225"/>
          <p14:tracePt t="10853" x="5830888" y="3751263"/>
          <p14:tracePt t="10869" x="5768975" y="3803650"/>
          <p14:tracePt t="10886" x="5510213" y="3867150"/>
          <p14:tracePt t="10904" x="5402263" y="3875088"/>
          <p14:tracePt t="10920" x="5303838" y="3884613"/>
          <p14:tracePt t="10936" x="5187950" y="3884613"/>
          <p14:tracePt t="10953" x="5160963" y="3884613"/>
          <p14:tracePt t="10969" x="5143500" y="3884613"/>
          <p14:tracePt t="10986" x="5126038" y="3875088"/>
          <p14:tracePt t="11004" x="5116513" y="3875088"/>
          <p14:tracePt t="11027" x="5108575" y="3875088"/>
          <p14:tracePt t="11042" x="5072063" y="3875088"/>
          <p14:tracePt t="11054" x="5018088" y="3857625"/>
          <p14:tracePt t="11069" x="4938713" y="3840163"/>
          <p14:tracePt t="11087" x="4751388" y="3759200"/>
          <p14:tracePt t="11104" x="4652963" y="3697288"/>
          <p14:tracePt t="11120" x="4545013" y="3616325"/>
          <p14:tracePt t="11136" x="4446588" y="3509963"/>
          <p14:tracePt t="11152" x="4322763" y="3313113"/>
          <p14:tracePt t="11169" x="4276725" y="3205163"/>
          <p14:tracePt t="11186" x="4268788" y="3089275"/>
          <p14:tracePt t="11202" x="4286250" y="2911475"/>
          <p14:tracePt t="11219" x="4322763" y="2830513"/>
          <p14:tracePt t="11235" x="4384675" y="2768600"/>
          <p14:tracePt t="11252" x="4537075" y="2633663"/>
          <p14:tracePt t="11270" x="4679950" y="2536825"/>
          <p14:tracePt t="11286" x="4894263" y="2401888"/>
          <p14:tracePt t="11303" x="5330825" y="2179638"/>
          <p14:tracePt t="11321" x="5518150" y="2098675"/>
          <p14:tracePt t="11337" x="5670550" y="2044700"/>
          <p14:tracePt t="11353" x="5822950" y="1990725"/>
          <p14:tracePt t="11369" x="6045200" y="1955800"/>
          <p14:tracePt t="11386" x="6153150" y="1955800"/>
          <p14:tracePt t="11404" x="6242050" y="1973263"/>
          <p14:tracePt t="11419" x="6394450" y="2098675"/>
          <p14:tracePt t="11438" x="6491288" y="2224088"/>
          <p14:tracePt t="11453" x="6562725" y="2357438"/>
          <p14:tracePt t="11469" x="6643688" y="2616200"/>
          <p14:tracePt t="11486" x="6670675" y="2732088"/>
          <p14:tracePt t="11503" x="6680200" y="2830513"/>
          <p14:tracePt t="11519" x="6680200" y="2919413"/>
          <p14:tracePt t="11536" x="6670675" y="3125788"/>
          <p14:tracePt t="11553" x="6634163" y="3232150"/>
          <p14:tracePt t="11569" x="6589713" y="3330575"/>
          <p14:tracePt t="11586" x="6483350" y="3509963"/>
          <p14:tracePt t="11603" x="6419850" y="3581400"/>
          <p14:tracePt t="11619" x="6357938" y="3643313"/>
          <p14:tracePt t="11636" x="6134100" y="3786188"/>
          <p14:tracePt t="11653" x="6054725" y="3848100"/>
          <p14:tracePt t="11669" x="5938838" y="3894138"/>
          <p14:tracePt t="11686" x="5751513" y="3973513"/>
          <p14:tracePt t="11703" x="5643563" y="4010025"/>
          <p14:tracePt t="11719" x="5545138" y="4037013"/>
          <p14:tracePt t="11736" x="5438775" y="4054475"/>
          <p14:tracePt t="11753" x="5251450" y="4081463"/>
          <p14:tracePt t="11769" x="5143500" y="4089400"/>
          <p14:tracePt t="11786" x="5018088" y="4098925"/>
          <p14:tracePt t="11803" x="4803775" y="4125913"/>
          <p14:tracePt t="11819" x="4714875" y="4125913"/>
          <p14:tracePt t="11836" x="4643438" y="4125913"/>
          <p14:tracePt t="11853" x="4537075" y="4116388"/>
          <p14:tracePt t="11870" x="4510088" y="4098925"/>
          <p14:tracePt t="11886" x="4491038" y="4089400"/>
          <p14:tracePt t="11903" x="4473575" y="4071938"/>
          <p14:tracePt t="11920" x="4483100" y="4071938"/>
          <p14:tracePt t="12187" x="4562475" y="4071938"/>
          <p14:tracePt t="12199" x="4786313" y="4098925"/>
          <p14:tracePt t="12211" x="5108575" y="4116388"/>
          <p14:tracePt t="12224" x="5473700" y="4125913"/>
          <p14:tracePt t="12237" x="5768975" y="4125913"/>
          <p14:tracePt t="12253" x="6010275" y="4125913"/>
          <p14:tracePt t="12269" x="6215063" y="4116388"/>
          <p14:tracePt t="12286" x="6670675" y="3929063"/>
          <p14:tracePt t="12303" x="6823075" y="3813175"/>
          <p14:tracePt t="12319" x="6946900" y="3705225"/>
          <p14:tracePt t="12336" x="7089775" y="3473450"/>
          <p14:tracePt t="12354" x="7116763" y="3357563"/>
          <p14:tracePt t="12369" x="7126288" y="3251200"/>
          <p14:tracePt t="12386" x="7099300" y="3054350"/>
          <p14:tracePt t="12405" x="7054850" y="2955925"/>
          <p14:tracePt t="12419" x="7000875" y="2857500"/>
          <p14:tracePt t="12436" x="6929438" y="2768600"/>
          <p14:tracePt t="12453" x="6751638" y="2581275"/>
          <p14:tracePt t="12469" x="6661150" y="2500313"/>
          <p14:tracePt t="12486" x="6537325" y="2411413"/>
          <p14:tracePt t="12503" x="6303963" y="2276475"/>
          <p14:tracePt t="12520" x="6205538" y="2214563"/>
          <p14:tracePt t="12536" x="6089650" y="2187575"/>
          <p14:tracePt t="12553" x="5867400" y="2143125"/>
          <p14:tracePt t="12570" x="5751513" y="2143125"/>
          <p14:tracePt t="12586" x="5643563" y="2143125"/>
          <p14:tracePt t="12603" x="5446713" y="2152650"/>
          <p14:tracePt t="12620" x="5357813" y="2179638"/>
          <p14:tracePt t="12636" x="5241925" y="2205038"/>
          <p14:tracePt t="12653" x="5116513" y="2251075"/>
          <p14:tracePt t="12669" x="4867275" y="2330450"/>
          <p14:tracePt t="12686" x="4751388" y="2357438"/>
          <p14:tracePt t="12703" x="4545013" y="2428875"/>
          <p14:tracePt t="12721" x="4456113" y="2473325"/>
          <p14:tracePt t="12736" x="4375150" y="2509838"/>
          <p14:tracePt t="12753" x="4303713" y="2544763"/>
          <p14:tracePt t="12769" x="4187825" y="2633663"/>
          <p14:tracePt t="12786" x="4143375" y="2687638"/>
          <p14:tracePt t="12803" x="4081463" y="2768600"/>
          <p14:tracePt t="12819" x="4010025" y="2946400"/>
          <p14:tracePt t="12836" x="3973513" y="3044825"/>
          <p14:tracePt t="12853" x="3956050" y="3152775"/>
          <p14:tracePt t="12869" x="3956050" y="3313113"/>
          <p14:tracePt t="12887" x="3965575" y="3394075"/>
          <p14:tracePt t="12904" x="3990975" y="3455988"/>
          <p14:tracePt t="12919" x="4044950" y="3509963"/>
          <p14:tracePt t="12936" x="4303713" y="3660775"/>
          <p14:tracePt t="12953" x="4608513" y="3724275"/>
          <p14:tracePt t="12969" x="4884738" y="3741738"/>
          <p14:tracePt t="12986" x="5241925" y="3714750"/>
          <p14:tracePt t="13003" x="5313363" y="3687763"/>
          <p14:tracePt t="13020" x="5384800" y="3660775"/>
          <p14:tracePt t="13036" x="5411788" y="3652838"/>
          <p14:tracePt t="13054" x="5411788" y="3643313"/>
          <p14:tracePt t="13069" x="5411788" y="3633788"/>
          <p14:tracePt t="13086" x="5357813" y="3633788"/>
          <p14:tracePt t="13103" x="5251450" y="3616325"/>
          <p14:tracePt t="13119" x="5126038" y="3616325"/>
          <p14:tracePt t="13136" x="4894263" y="3616325"/>
          <p14:tracePt t="13154" x="4786313" y="3625850"/>
          <p14:tracePt t="13169" x="4679950" y="3633788"/>
          <p14:tracePt t="13186" x="4581525" y="3643313"/>
          <p14:tracePt t="13203" x="4394200" y="3643313"/>
          <p14:tracePt t="13219" x="4313238" y="3643313"/>
          <p14:tracePt t="13236" x="4214813" y="3598863"/>
          <p14:tracePt t="13253" x="4000500" y="3500438"/>
          <p14:tracePt t="13271" x="3919538" y="3455988"/>
          <p14:tracePt t="13286" x="3857625" y="3411538"/>
          <p14:tracePt t="13303" x="3803650" y="3367088"/>
          <p14:tracePt t="13320" x="3795713" y="3348038"/>
          <p14:tracePt t="13336" x="3795713" y="3340100"/>
          <p14:tracePt t="13353" x="3795713" y="3322638"/>
          <p14:tracePt t="13369" x="3857625" y="3251200"/>
          <p14:tracePt t="13386" x="3973513" y="3179763"/>
          <p14:tracePt t="13404" x="4133850" y="3108325"/>
          <p14:tracePt t="13419" x="4510088" y="2973388"/>
          <p14:tracePt t="13436" x="4670425" y="2955925"/>
          <p14:tracePt t="13453" x="4768850" y="2946400"/>
          <p14:tracePt t="13469" x="4956175" y="2938463"/>
          <p14:tracePt t="13487" x="5027613" y="2938463"/>
          <p14:tracePt t="13503" x="5099050" y="2946400"/>
          <p14:tracePt t="13520" x="5153025" y="2965450"/>
          <p14:tracePt t="13536" x="5224463" y="3000375"/>
          <p14:tracePt t="13553" x="5241925" y="3017838"/>
          <p14:tracePt t="13569" x="5251450" y="3017838"/>
          <p14:tracePt t="13586" x="5259388" y="3027363"/>
          <p14:tracePt t="13603" x="5259388" y="3036888"/>
          <p14:tracePt t="13619" x="5268913" y="3036888"/>
          <p14:tracePt t="14528" x="5268913" y="3044825"/>
          <p14:tracePt t="14607" x="5251450" y="3044825"/>
          <p14:tracePt t="14617" x="5224463" y="3044825"/>
          <p14:tracePt t="14630" x="5197475" y="3044825"/>
          <p14:tracePt t="14644" x="5170488" y="3036888"/>
          <p14:tracePt t="14656" x="5153025" y="3027363"/>
          <p14:tracePt t="14669" x="5133975" y="3017838"/>
          <p14:tracePt t="14686" x="5126038" y="3009900"/>
          <p14:tracePt t="14703" x="5116513" y="3000375"/>
          <p14:tracePt t="14722" x="5116513" y="2990850"/>
          <p14:tracePt t="14736" x="5116513" y="2973388"/>
          <p14:tracePt t="14753" x="5187950" y="2928938"/>
          <p14:tracePt t="14771" x="5286375" y="2894013"/>
          <p14:tracePt t="14786" x="5375275" y="2857500"/>
          <p14:tracePt t="14803" x="5446713" y="2830513"/>
          <p14:tracePt t="14819" x="5608638" y="2803525"/>
          <p14:tracePt t="14837" x="5688013" y="2803525"/>
          <p14:tracePt t="14853" x="5759450" y="2803525"/>
          <p14:tracePt t="14869" x="5894388" y="2847975"/>
          <p14:tracePt t="14886" x="5938838" y="2874963"/>
          <p14:tracePt t="14904" x="5973763" y="2919413"/>
          <p14:tracePt t="14920" x="6062663" y="3071813"/>
          <p14:tracePt t="14937" x="6099175" y="3170238"/>
          <p14:tracePt t="14953" x="6099175" y="3295650"/>
          <p14:tracePt t="14969" x="6072188" y="3517900"/>
          <p14:tracePt t="14988" x="6010275" y="3633788"/>
          <p14:tracePt t="15003" x="5946775" y="3724275"/>
          <p14:tracePt t="15020" x="5884863" y="3803650"/>
          <p14:tracePt t="15036" x="5741988" y="3902075"/>
          <p14:tracePt t="15053" x="5661025" y="3946525"/>
          <p14:tracePt t="15069" x="5562600" y="3973513"/>
          <p14:tracePt t="15086" x="5330825" y="4027488"/>
          <p14:tracePt t="15104" x="5214938" y="4037013"/>
          <p14:tracePt t="15120" x="5116513" y="4044950"/>
          <p14:tracePt t="15136" x="4902200" y="4044950"/>
          <p14:tracePt t="15154" x="4803775" y="4037013"/>
          <p14:tracePt t="15169" x="4697413" y="4027488"/>
          <p14:tracePt t="15186" x="4598988" y="3990975"/>
          <p14:tracePt t="15203" x="4438650" y="3929063"/>
          <p14:tracePt t="15220" x="4375150" y="3875088"/>
          <p14:tracePt t="15236" x="4313238" y="3803650"/>
          <p14:tracePt t="15253" x="4197350" y="3625850"/>
          <p14:tracePt t="15270" x="4152900" y="3517900"/>
          <p14:tracePt t="15286" x="4116388" y="3402013"/>
          <p14:tracePt t="15303" x="4098925" y="3205163"/>
          <p14:tracePt t="15321" x="4098925" y="3125788"/>
          <p14:tracePt t="15336" x="4098925" y="3062288"/>
          <p14:tracePt t="15353" x="4108450" y="2928938"/>
          <p14:tracePt t="15370" x="4125913" y="2840038"/>
          <p14:tracePt t="15386" x="4143375" y="2768600"/>
          <p14:tracePt t="15404" x="4160838" y="2697163"/>
          <p14:tracePt t="15420" x="4197350" y="2616200"/>
          <p14:tracePt t="15436" x="4224338" y="2581275"/>
          <p14:tracePt t="15453" x="4295775" y="2517775"/>
          <p14:tracePt t="15470" x="4384675" y="2446338"/>
          <p14:tracePt t="15486" x="4500563" y="2384425"/>
          <p14:tracePt t="15503" x="4616450" y="2312988"/>
          <p14:tracePt t="15519" x="4830763" y="2197100"/>
          <p14:tracePt t="15537" x="4929188" y="2170113"/>
          <p14:tracePt t="15553" x="5045075" y="2125663"/>
          <p14:tracePt t="15569" x="5268913" y="2089150"/>
          <p14:tracePt t="15586" x="5419725" y="2062163"/>
          <p14:tracePt t="15603" x="5572125" y="2062163"/>
          <p14:tracePt t="15619" x="5848350" y="2062163"/>
          <p14:tracePt t="15637" x="5991225" y="2071688"/>
          <p14:tracePt t="15653" x="6134100" y="2089150"/>
          <p14:tracePt t="15669" x="6446838" y="2187575"/>
          <p14:tracePt t="15688" x="6616700" y="2232025"/>
          <p14:tracePt t="15703" x="6732588" y="2286000"/>
          <p14:tracePt t="15719" x="6831013" y="2330450"/>
          <p14:tracePt t="15736" x="6983413" y="2438400"/>
          <p14:tracePt t="15753" x="7037388" y="2482850"/>
          <p14:tracePt t="15770" x="7108825" y="2554288"/>
          <p14:tracePt t="15786" x="7251700" y="2714625"/>
          <p14:tracePt t="15803" x="7323138" y="2803525"/>
          <p14:tracePt t="15819" x="7375525" y="2911475"/>
          <p14:tracePt t="15836" x="7456488" y="3108325"/>
          <p14:tracePt t="15854" x="7473950" y="3214688"/>
          <p14:tracePt t="15869" x="7483475" y="3303588"/>
          <p14:tracePt t="15886" x="7483475" y="3394075"/>
          <p14:tracePt t="15886" x="7473950" y="3473450"/>
          <p14:tracePt t="15907" x="7446963" y="3536950"/>
          <p14:tracePt t="15919" x="7412038" y="3608388"/>
          <p14:tracePt t="15936" x="7367588" y="3670300"/>
          <p14:tracePt t="15953" x="7269163" y="3803650"/>
          <p14:tracePt t="15970" x="7215188" y="3848100"/>
          <p14:tracePt t="15986" x="7153275" y="3902075"/>
          <p14:tracePt t="16003" x="6956425" y="4010025"/>
          <p14:tracePt t="16020" x="6831013" y="4062413"/>
          <p14:tracePt t="16036" x="6705600" y="4108450"/>
          <p14:tracePt t="16053" x="6491288" y="4133850"/>
          <p14:tracePt t="16071" x="6394450" y="4143375"/>
          <p14:tracePt t="16086" x="6276975" y="4143375"/>
          <p14:tracePt t="16103" x="6170613" y="4143375"/>
          <p14:tracePt t="16120" x="6000750" y="4143375"/>
          <p14:tracePt t="16137" x="5938838" y="4143375"/>
          <p14:tracePt t="16153" x="5902325" y="4143375"/>
          <p14:tracePt t="16171" x="5894388" y="4143375"/>
          <p14:tracePt t="16186" x="5919788" y="4133850"/>
          <p14:tracePt t="16236" x="6027738" y="4116388"/>
          <p14:tracePt t="16247" x="6232525" y="4062413"/>
          <p14:tracePt t="16261" x="6572250" y="3983038"/>
          <p14:tracePt t="16272" x="6840538" y="3911600"/>
          <p14:tracePt t="16286" x="7054850" y="3840163"/>
          <p14:tracePt t="16303" x="7242175" y="3768725"/>
          <p14:tracePt t="16320" x="7554913" y="3500438"/>
          <p14:tracePt t="16339" x="7697788" y="3286125"/>
          <p14:tracePt t="16353" x="7786688" y="3098800"/>
          <p14:tracePt t="16369" x="7813675" y="2965450"/>
          <p14:tracePt t="16386" x="7786688" y="2813050"/>
          <p14:tracePt t="16403" x="7751763" y="2759075"/>
          <p14:tracePt t="16420" x="7705725" y="2724150"/>
          <p14:tracePt t="16436" x="7537450" y="2633663"/>
          <p14:tracePt t="16453" x="7429500" y="2571750"/>
          <p14:tracePt t="16469" x="7286625" y="2500313"/>
          <p14:tracePt t="16486" x="6973888" y="2357438"/>
          <p14:tracePt t="16503" x="6813550" y="2276475"/>
          <p14:tracePt t="16519" x="6661150" y="2224088"/>
          <p14:tracePt t="16537" x="6251575" y="2116138"/>
          <p14:tracePt t="16554" x="6062663" y="2081213"/>
          <p14:tracePt t="16570" x="5875338" y="2036763"/>
          <p14:tracePt t="16586" x="5537200" y="2009775"/>
          <p14:tracePt t="16604" x="5384800" y="2009775"/>
          <p14:tracePt t="16619" x="5259388" y="2009775"/>
          <p14:tracePt t="16636" x="5143500" y="2009775"/>
          <p14:tracePt t="16653" x="4867275" y="2054225"/>
          <p14:tracePt t="16669" x="4741863" y="2071688"/>
          <p14:tracePt t="16686" x="4633913" y="2098675"/>
          <p14:tracePt t="16703" x="4446588" y="2143125"/>
          <p14:tracePt t="16720" x="4357688" y="2179638"/>
          <p14:tracePt t="16736" x="4276725" y="2214563"/>
          <p14:tracePt t="16753" x="4125913" y="2276475"/>
          <p14:tracePt t="16770" x="4054475" y="2322513"/>
          <p14:tracePt t="16786" x="3990975" y="2366963"/>
          <p14:tracePt t="16803" x="3938588" y="2411413"/>
          <p14:tracePt t="16820" x="3857625" y="2500313"/>
          <p14:tracePt t="16836" x="3822700" y="2544763"/>
          <p14:tracePt t="16853" x="3795713" y="2589213"/>
          <p14:tracePt t="16870" x="3768725" y="2705100"/>
          <p14:tracePt t="16887" x="3768725" y="2786063"/>
          <p14:tracePt t="16903" x="3768725" y="2874963"/>
          <p14:tracePt t="16920" x="3803650" y="3036888"/>
          <p14:tracePt t="16937" x="3840163" y="3116263"/>
          <p14:tracePt t="16953" x="3894138" y="3205163"/>
          <p14:tracePt t="16969" x="4037013" y="3367088"/>
          <p14:tracePt t="16987" x="4125913" y="3446463"/>
          <p14:tracePt t="17003" x="4259263" y="3517900"/>
          <p14:tracePt t="17019" x="4732338" y="3697288"/>
          <p14:tracePt t="17038" x="4973638" y="3732213"/>
          <p14:tracePt t="17053" x="5180013" y="3759200"/>
          <p14:tracePt t="17069" x="5545138" y="3768725"/>
          <p14:tracePt t="17088" x="5724525" y="3768725"/>
          <p14:tracePt t="17103" x="5830888" y="3759200"/>
          <p14:tracePt t="17120" x="5929313" y="3732213"/>
          <p14:tracePt t="17136" x="6072188" y="3633788"/>
          <p14:tracePt t="17153" x="6126163" y="3562350"/>
          <p14:tracePt t="17169" x="6161088" y="3482975"/>
          <p14:tracePt t="17186" x="6197600" y="3357563"/>
          <p14:tracePt t="17203" x="6197600" y="3322638"/>
          <p14:tracePt t="17219" x="6180138" y="3268663"/>
          <p14:tracePt t="17236" x="6099175" y="3197225"/>
          <p14:tracePt t="17254" x="6018213" y="3160713"/>
          <p14:tracePt t="17269" x="5911850" y="3116263"/>
          <p14:tracePt t="17286" x="5813425" y="3081338"/>
          <p14:tracePt t="17303" x="5608638" y="3044825"/>
          <p14:tracePt t="17320" x="5527675" y="3044825"/>
          <p14:tracePt t="17336" x="5456238" y="3044825"/>
          <p14:tracePt t="17353" x="5313363" y="3044825"/>
          <p14:tracePt t="17371" x="5251450" y="3044825"/>
          <p14:tracePt t="17386" x="5197475" y="3054350"/>
          <p14:tracePt t="17404" x="5089525" y="3081338"/>
          <p14:tracePt t="17420" x="5027613" y="3098800"/>
          <p14:tracePt t="17436" x="4956175" y="3125788"/>
          <p14:tracePt t="17453" x="4803775" y="3170238"/>
          <p14:tracePt t="17471" x="4724400" y="3179763"/>
          <p14:tracePt t="17486" x="4679950" y="3179763"/>
          <p14:tracePt t="17503" x="4589463" y="3179763"/>
          <p14:tracePt t="17521" x="4572000" y="3179763"/>
          <p14:tracePt t="17536" x="4554538" y="3179763"/>
          <p14:tracePt t="17553" x="4545013" y="3179763"/>
          <p14:tracePt t="17569" x="4545013" y="3170238"/>
          <p14:tracePt t="17610" x="4545013" y="3160713"/>
          <p14:tracePt t="17648" x="4554538" y="3160713"/>
          <p14:tracePt t="17660" x="4589463" y="3133725"/>
          <p14:tracePt t="17673" x="4652963" y="3108325"/>
          <p14:tracePt t="17686" x="4768850" y="3081338"/>
          <p14:tracePt t="17700" x="4857750" y="3044825"/>
          <p14:tracePt t="17711" x="4973638" y="3027363"/>
          <p14:tracePt t="17725" x="5062538" y="3009900"/>
          <p14:tracePt t="17738" x="5143500" y="2990850"/>
          <p14:tracePt t="17753" x="5214938" y="2990850"/>
          <p14:tracePt t="17769" x="5259388" y="2990850"/>
          <p14:tracePt t="17786" x="5394325" y="3000375"/>
          <p14:tracePt t="17803" x="5456238" y="3027363"/>
          <p14:tracePt t="17819" x="5527675" y="3071813"/>
          <p14:tracePt t="17836" x="5616575" y="3160713"/>
          <p14:tracePt t="17854" x="5661025" y="3205163"/>
          <p14:tracePt t="17869" x="5688013" y="3251200"/>
          <p14:tracePt t="17886" x="5741988" y="3367088"/>
          <p14:tracePt t="17906" x="5751513" y="3429000"/>
          <p14:tracePt t="17920" x="5751513" y="3500438"/>
          <p14:tracePt t="17936" x="5741988" y="3608388"/>
          <p14:tracePt t="17954" x="5724525" y="3652838"/>
          <p14:tracePt t="17969" x="5697538" y="3687763"/>
          <p14:tracePt t="17986" x="5670550" y="3714750"/>
          <p14:tracePt t="18003" x="5634038" y="3741738"/>
          <p14:tracePt t="18020" x="5616575" y="3751263"/>
          <p14:tracePt t="18037" x="5589588" y="3759200"/>
          <p14:tracePt t="18052" x="5554663" y="3759200"/>
          <p14:tracePt t="18070" x="5537200" y="3759200"/>
          <p14:tracePt t="18086" x="5527675" y="3768725"/>
          <p14:tracePt t="18283" x="5491163" y="3776663"/>
          <p14:tracePt t="18297" x="5411788" y="3786188"/>
          <p14:tracePt t="18310" x="5295900" y="3795713"/>
          <p14:tracePt t="18322" x="5133975" y="3795713"/>
          <p14:tracePt t="18336" x="4965700" y="3795713"/>
          <p14:tracePt t="18353" x="4795838" y="3768725"/>
          <p14:tracePt t="18369" x="4562475" y="3697288"/>
          <p14:tracePt t="18387" x="4483100" y="3660775"/>
          <p14:tracePt t="18404" x="4411663" y="3616325"/>
          <p14:tracePt t="18420" x="4330700" y="3536950"/>
          <p14:tracePt t="18437" x="4276725" y="3482975"/>
          <p14:tracePt t="18453" x="4251325" y="3429000"/>
          <p14:tracePt t="18470" x="4251325" y="3384550"/>
          <p14:tracePt t="18486" x="4241800" y="3330575"/>
          <p14:tracePt t="18504" x="4241800" y="3322638"/>
          <p14:tracePt t="18520" x="4241800" y="3313113"/>
          <p14:tracePt t="18537" x="4241800" y="3286125"/>
          <p14:tracePt t="18553" x="4259263" y="3268663"/>
          <p14:tracePt t="18569" x="4295775" y="3251200"/>
          <p14:tracePt t="18586" x="4367213" y="3187700"/>
          <p14:tracePt t="18604" x="4411663" y="3152775"/>
          <p14:tracePt t="18619" x="4456113" y="3125788"/>
          <p14:tracePt t="18636" x="4554538" y="3089275"/>
          <p14:tracePt t="18654" x="4625975" y="3062288"/>
          <p14:tracePt t="18670" x="4724400" y="3017838"/>
          <p14:tracePt t="18686" x="4919663" y="2982913"/>
          <p14:tracePt t="18704" x="5037138" y="2946400"/>
          <p14:tracePt t="18720" x="5126038" y="2938463"/>
          <p14:tracePt t="18736" x="5241925" y="2919413"/>
          <p14:tracePt t="18753" x="5402263" y="2911475"/>
          <p14:tracePt t="18770" x="5473700" y="2911475"/>
          <p14:tracePt t="18786" x="5537200" y="2911475"/>
          <p14:tracePt t="18803" x="5626100" y="2911475"/>
          <p14:tracePt t="18820" x="5661025" y="2911475"/>
          <p14:tracePt t="18836" x="5680075" y="2919413"/>
          <p14:tracePt t="18853" x="5741988" y="2965450"/>
          <p14:tracePt t="18870" x="5786438" y="2982913"/>
          <p14:tracePt t="18886" x="5803900" y="3000375"/>
          <p14:tracePt t="18903" x="5867400" y="3071813"/>
          <p14:tracePt t="18921" x="5902325" y="3116263"/>
          <p14:tracePt t="18936" x="5938838" y="3170238"/>
          <p14:tracePt t="18953" x="5965825" y="3224213"/>
          <p14:tracePt t="18970" x="5991225" y="3295650"/>
          <p14:tracePt t="18986" x="6000750" y="3313113"/>
          <p14:tracePt t="19003" x="6000750" y="3322638"/>
          <p14:tracePt t="19020" x="6010275" y="3330575"/>
          <p14:tracePt t="19037" x="6010275" y="3340100"/>
          <p14:tracePt t="19053" x="6010275" y="3348038"/>
          <p14:tracePt t="19341" x="6000750" y="3348038"/>
          <p14:tracePt t="19443" x="5965825" y="3348038"/>
          <p14:tracePt t="19455" x="5946775" y="3340100"/>
          <p14:tracePt t="19468" x="5919788" y="3313113"/>
          <p14:tracePt t="19482" x="5867400" y="3286125"/>
          <p14:tracePt t="19494" x="5830888" y="3276600"/>
          <p14:tracePt t="19506" x="5776913" y="3241675"/>
          <p14:tracePt t="19520" x="5705475" y="3224213"/>
          <p14:tracePt t="19537" x="5643563" y="3187700"/>
          <p14:tracePt t="19553" x="5554663" y="3160713"/>
          <p14:tracePt t="19571" x="5518150" y="3152775"/>
          <p14:tracePt t="19586" x="5491163" y="3143250"/>
          <p14:tracePt t="19603" x="5465763" y="3143250"/>
          <p14:tracePt t="19620" x="5446713" y="3133725"/>
          <p14:tracePt t="19636" x="5438775" y="3133725"/>
          <p14:tracePt t="19653" x="5429250" y="3133725"/>
          <p14:tracePt t="19698" x="5411788" y="3125788"/>
          <p14:tracePt t="19953" x="5384800" y="3108325"/>
          <p14:tracePt t="19964" x="5313363" y="3027363"/>
          <p14:tracePt t="19978" x="5205413" y="2928938"/>
          <p14:tracePt t="19991" x="5081588" y="2822575"/>
          <p14:tracePt t="20004" x="4973638" y="2741613"/>
          <p14:tracePt t="20020" x="4894263" y="2670175"/>
          <p14:tracePt t="20037" x="4776788" y="2581275"/>
          <p14:tracePt t="20054" x="4724400" y="2554288"/>
          <p14:tracePt t="20070" x="4679950" y="2536825"/>
          <p14:tracePt t="20086" x="4652963" y="2517775"/>
          <p14:tracePt t="20103" x="4608513" y="2509838"/>
          <p14:tracePt t="20121" x="4589463" y="2509838"/>
          <p14:tracePt t="20136" x="4562475" y="2509838"/>
          <p14:tracePt t="20153" x="4537075" y="2509838"/>
          <p14:tracePt t="20170" x="4527550" y="2509838"/>
          <p14:tracePt t="20186" x="4510088" y="2509838"/>
          <p14:tracePt t="20203" x="4500563" y="2509838"/>
          <p14:tracePt t="20233" x="4500563" y="2500313"/>
          <p14:tracePt t="20310" x="4500563" y="2490788"/>
          <p14:tracePt t="20333" x="4500563" y="2473325"/>
          <p14:tracePt t="20347" x="4500563" y="2465388"/>
          <p14:tracePt t="20359" x="4500563" y="2455863"/>
          <p14:tracePt t="20372" x="4500563" y="2438400"/>
          <p14:tracePt t="20386" x="4510088" y="2438400"/>
          <p14:tracePt t="20404" x="4510088" y="2419350"/>
          <p14:tracePt t="20420" x="4545013" y="2393950"/>
          <p14:tracePt t="20437" x="4572000" y="2384425"/>
          <p14:tracePt t="20453" x="4608513" y="2366963"/>
          <p14:tracePt t="20470" x="4643438" y="2339975"/>
          <p14:tracePt t="20488" x="4670425" y="2330450"/>
          <p14:tracePt t="20503" x="4687888" y="2322513"/>
          <p14:tracePt t="20520" x="4751388" y="2303463"/>
          <p14:tracePt t="20538" x="4768850" y="2286000"/>
          <p14:tracePt t="20553" x="4795838" y="2276475"/>
          <p14:tracePt t="20570" x="4822825" y="2268538"/>
          <p14:tracePt t="20586" x="4875213" y="2251075"/>
          <p14:tracePt t="20603" x="4902200" y="2241550"/>
          <p14:tracePt t="20620" x="4929188" y="2241550"/>
          <p14:tracePt t="20636" x="4956175" y="2241550"/>
          <p14:tracePt t="20636" x="4983163" y="2241550"/>
          <p14:tracePt t="20654" x="5010150" y="2232025"/>
          <p14:tracePt t="20670" x="5027613" y="2224088"/>
          <p14:tracePt t="20686" x="5054600" y="2214563"/>
          <p14:tracePt t="20704" x="5099050" y="2214563"/>
          <p14:tracePt t="20720" x="5116513" y="2214563"/>
          <p14:tracePt t="20736" x="5170488" y="2205038"/>
          <p14:tracePt t="20755" x="5197475" y="2205038"/>
          <p14:tracePt t="20770" x="5214938" y="2205038"/>
          <p14:tracePt t="20786" x="5241925" y="2205038"/>
          <p14:tracePt t="20803" x="5286375" y="2205038"/>
          <p14:tracePt t="20820" x="5295900" y="2205038"/>
          <p14:tracePt t="20836" x="5313363" y="2205038"/>
          <p14:tracePt t="20853" x="5340350" y="2205038"/>
          <p14:tracePt t="20870" x="5357813" y="2205038"/>
          <p14:tracePt t="20886" x="5367338" y="2205038"/>
          <p14:tracePt t="20903" x="5384800" y="2205038"/>
          <p14:tracePt t="20922" x="5402263" y="2197100"/>
          <p14:tracePt t="21201" x="5411788" y="2197100"/>
          <p14:tracePt t="21213" x="5429250" y="2187575"/>
          <p14:tracePt t="21226" x="5465763" y="2179638"/>
          <p14:tracePt t="21238" x="5491163" y="2179638"/>
          <p14:tracePt t="21253" x="5527675" y="2170113"/>
          <p14:tracePt t="21270" x="5545138" y="2170113"/>
          <p14:tracePt t="21286" x="5608638" y="2160588"/>
          <p14:tracePt t="21304" x="5643563" y="2160588"/>
          <p14:tracePt t="21320" x="5680075" y="2160588"/>
          <p14:tracePt t="21336" x="5732463" y="2160588"/>
          <p14:tracePt t="21354" x="5759450" y="2160588"/>
          <p14:tracePt t="21370" x="5786438" y="2160588"/>
          <p14:tracePt t="21386" x="5830888" y="2160588"/>
          <p14:tracePt t="21405" x="5848350" y="2160588"/>
          <p14:tracePt t="21420" x="5875338" y="2160588"/>
          <p14:tracePt t="21436" x="5894388" y="2160588"/>
          <p14:tracePt t="21453" x="5938838" y="2160588"/>
          <p14:tracePt t="21470" x="5956300" y="2170113"/>
          <p14:tracePt t="21486" x="5973763" y="2170113"/>
          <p14:tracePt t="21503" x="6027738" y="2187575"/>
          <p14:tracePt t="21520" x="6054725" y="2197100"/>
          <p14:tracePt t="21537" x="6081713" y="2205038"/>
          <p14:tracePt t="21553" x="6134100" y="2224088"/>
          <p14:tracePt t="21570" x="6153150" y="2241550"/>
          <p14:tracePt t="21587" x="6180138" y="2241550"/>
          <p14:tracePt t="21603" x="6232525" y="2268538"/>
          <p14:tracePt t="21621" x="6251575" y="2276475"/>
          <p14:tracePt t="21636" x="6269038" y="2276475"/>
          <p14:tracePt t="21653" x="6286500" y="2295525"/>
          <p14:tracePt t="21670" x="6313488" y="2303463"/>
          <p14:tracePt t="21687" x="6330950" y="2312988"/>
          <p14:tracePt t="21703" x="6340475" y="2322513"/>
          <p14:tracePt t="21720" x="6375400" y="2339975"/>
          <p14:tracePt t="21736" x="6394450" y="2339975"/>
          <p14:tracePt t="21753" x="6402388" y="2357438"/>
          <p14:tracePt t="21770" x="6446838" y="2384425"/>
          <p14:tracePt t="21786" x="6465888" y="2393950"/>
          <p14:tracePt t="21803" x="6483350" y="2411413"/>
          <p14:tracePt t="21820" x="6537325" y="2438400"/>
          <p14:tracePt t="21838" x="6545263" y="2455863"/>
          <p14:tracePt t="21853" x="6572250" y="2473325"/>
          <p14:tracePt t="21870" x="6616700" y="2509838"/>
          <p14:tracePt t="21888" x="6626225" y="2517775"/>
          <p14:tracePt t="21903" x="6661150" y="2544763"/>
          <p14:tracePt t="21920" x="6670675" y="2562225"/>
          <p14:tracePt t="21936" x="6705600" y="2589213"/>
          <p14:tracePt t="21953" x="6724650" y="2598738"/>
          <p14:tracePt t="21970" x="6732588" y="2616200"/>
          <p14:tracePt t="21986" x="6759575" y="2633663"/>
          <p14:tracePt t="22003" x="6777038" y="2652713"/>
          <p14:tracePt t="22020" x="6786563" y="2670175"/>
          <p14:tracePt t="22037" x="6823075" y="2714625"/>
          <p14:tracePt t="22054" x="6840538" y="2732088"/>
          <p14:tracePt t="22070" x="6848475" y="2741613"/>
          <p14:tracePt t="22086" x="6867525" y="2776538"/>
          <p14:tracePt t="22104" x="6875463" y="2786063"/>
          <p14:tracePt t="22120" x="6894513" y="2803525"/>
          <p14:tracePt t="22422" x="6911975" y="2822575"/>
          <p14:tracePt t="22434" x="6938963" y="2857500"/>
          <p14:tracePt t="22447" x="6946900" y="2884488"/>
          <p14:tracePt t="22460" x="6973888" y="2919413"/>
          <p14:tracePt t="22474" x="6991350" y="2946400"/>
          <p14:tracePt t="22486" x="7000875" y="2973388"/>
          <p14:tracePt t="22503" x="7018338" y="2990850"/>
          <p14:tracePt t="22520" x="7027863" y="3062288"/>
          <p14:tracePt t="22538" x="7037388" y="3089275"/>
          <p14:tracePt t="22553" x="7045325" y="3125788"/>
          <p14:tracePt t="22570" x="7045325" y="3160713"/>
          <p14:tracePt t="22587" x="7045325" y="3251200"/>
          <p14:tracePt t="22603" x="7045325" y="3295650"/>
          <p14:tracePt t="22620" x="7045325" y="3340100"/>
          <p14:tracePt t="22636" x="7018338" y="3438525"/>
          <p14:tracePt t="22653" x="7000875" y="3490913"/>
          <p14:tracePt t="22670" x="6991350" y="3527425"/>
          <p14:tracePt t="22686" x="6973888" y="3571875"/>
          <p14:tracePt t="22703" x="6965950" y="3589338"/>
          <p14:tracePt t="22720" x="6938963" y="3608388"/>
          <p14:tracePt t="22736" x="6911975" y="3643313"/>
          <p14:tracePt t="22754" x="6875463" y="3670300"/>
          <p14:tracePt t="22770" x="6867525" y="3687763"/>
          <p14:tracePt t="22786" x="6840538" y="3705225"/>
          <p14:tracePt t="22804" x="6831013" y="3714750"/>
          <p14:tracePt t="22820" x="6823075" y="3724275"/>
          <p14:tracePt t="22837" x="6804025" y="3732213"/>
          <p14:tracePt t="22853" x="6769100" y="3768725"/>
          <p14:tracePt t="22870" x="6742113" y="3795713"/>
          <p14:tracePt t="22886" x="6705600" y="3813175"/>
          <p14:tracePt t="22886" x="6670675" y="3840163"/>
          <p14:tracePt t="22905" x="6634163" y="3867150"/>
          <p14:tracePt t="22920" x="6608763" y="3875088"/>
          <p14:tracePt t="22936" x="6562725" y="3894138"/>
          <p14:tracePt t="22953" x="6483350" y="3929063"/>
          <p14:tracePt t="22970" x="6456363" y="3929063"/>
          <p14:tracePt t="22986" x="6419850" y="3946525"/>
          <p14:tracePt t="23003" x="6357938" y="3956050"/>
          <p14:tracePt t="23021" x="6330950" y="3965575"/>
          <p14:tracePt t="23036" x="6303963" y="3965575"/>
          <p14:tracePt t="23053" x="6269038" y="3973513"/>
          <p14:tracePt t="23070" x="6205538" y="3973513"/>
          <p14:tracePt t="23086" x="6180138" y="3983038"/>
          <p14:tracePt t="23103" x="6153150" y="3983038"/>
          <p14:tracePt t="23120" x="6089650" y="3990975"/>
          <p14:tracePt t="23137" x="6037263" y="4000500"/>
          <p14:tracePt t="23153" x="5991225" y="4000500"/>
          <p14:tracePt t="23170" x="5875338" y="4010025"/>
          <p14:tracePt t="23187" x="5840413" y="4010025"/>
          <p14:tracePt t="23203" x="5803900" y="4010025"/>
          <p14:tracePt t="23220" x="5741988" y="4017963"/>
          <p14:tracePt t="23238" x="5724525" y="4017963"/>
          <p14:tracePt t="23253" x="5697538" y="4017963"/>
          <p14:tracePt t="23270" x="5670550" y="4017963"/>
          <p14:tracePt t="23288" x="5661025" y="4017963"/>
          <p14:tracePt t="23303" x="5661025" y="4027488"/>
          <p14:tracePt t="23594" x="5661025" y="4037013"/>
          <p14:tracePt t="23606" x="5653088" y="4044950"/>
          <p14:tracePt t="23619" x="5653088" y="4062413"/>
          <p14:tracePt t="23631" x="5643563" y="4071938"/>
          <p14:tracePt t="23646" x="5634038" y="4089400"/>
          <p14:tracePt t="23657" x="5616575" y="4098925"/>
          <p14:tracePt t="23671" x="5599113" y="4108450"/>
          <p14:tracePt t="23686" x="5581650" y="4133850"/>
          <p14:tracePt t="23703" x="5518150" y="4170363"/>
          <p14:tracePt t="23721" x="5491163" y="4187825"/>
          <p14:tracePt t="23736" x="5465763" y="4197350"/>
          <p14:tracePt t="23753" x="5411788" y="4224338"/>
          <p14:tracePt t="23771" x="5384800" y="4241800"/>
          <p14:tracePt t="23786" x="5357813" y="4251325"/>
          <p14:tracePt t="23803" x="5340350" y="4259263"/>
          <p14:tracePt t="23820" x="5313363" y="4276725"/>
          <p14:tracePt t="23837" x="5286375" y="4286250"/>
          <p14:tracePt t="23853" x="5276850" y="4303713"/>
          <p14:tracePt t="23870" x="5251450" y="4313238"/>
          <p14:tracePt t="23887" x="5241925" y="4313238"/>
          <p14:tracePt t="23911" x="5241925" y="4322763"/>
          <p14:tracePt t="24052" x="5241925" y="4330700"/>
          <p14:tracePt t="24077" x="5241925" y="4340225"/>
          <p14:tracePt t="24103" x="5259388" y="4348163"/>
          <p14:tracePt t="24129" x="5276850" y="4357688"/>
          <p14:tracePt t="24141" x="5295900" y="4357688"/>
          <p14:tracePt t="24153" x="5313363" y="4367213"/>
          <p14:tracePt t="24167" x="5340350" y="4367213"/>
          <p14:tracePt t="24179" x="5394325" y="4367213"/>
          <p14:tracePt t="24192" x="5438775" y="4367213"/>
          <p14:tracePt t="24205" x="5500688" y="4367213"/>
          <p14:tracePt t="24220" x="5554663" y="4367213"/>
          <p14:tracePt t="24236" x="5626100" y="4367213"/>
          <p14:tracePt t="24253" x="5786438" y="4367213"/>
          <p14:tracePt t="24270" x="5867400" y="4367213"/>
          <p14:tracePt t="24286" x="5965825" y="4348163"/>
          <p14:tracePt t="24303" x="6134100" y="4313238"/>
          <p14:tracePt t="24321" x="6215063" y="4286250"/>
          <p14:tracePt t="24336" x="6259513" y="4268788"/>
          <p14:tracePt t="24353" x="6367463" y="4224338"/>
          <p14:tracePt t="24371" x="6419850" y="4187825"/>
          <p14:tracePt t="24386" x="6483350" y="4152900"/>
          <p14:tracePt t="24404" x="6616700" y="4081463"/>
          <p14:tracePt t="24421" x="6653213" y="4054475"/>
          <p14:tracePt t="24437" x="6697663" y="4017963"/>
          <p14:tracePt t="24453" x="6742113" y="3983038"/>
          <p14:tracePt t="24470" x="6840538" y="3902075"/>
          <p14:tracePt t="24487" x="6902450" y="3840163"/>
          <p14:tracePt t="24503" x="6973888" y="3759200"/>
          <p14:tracePt t="24520" x="7062788" y="3660775"/>
          <p14:tracePt t="24537" x="7099300" y="3625850"/>
          <p14:tracePt t="24553" x="7108825" y="3608388"/>
          <p14:tracePt t="24570" x="7126288" y="3581400"/>
          <p14:tracePt t="24587" x="7126288" y="3554413"/>
          <p14:tracePt t="24603" x="7126288" y="3517900"/>
          <p14:tracePt t="24620" x="7126288" y="3375025"/>
          <p14:tracePt t="24638" x="7126288" y="3303588"/>
          <p14:tracePt t="24653" x="7126288" y="3251200"/>
          <p14:tracePt t="24670" x="7126288" y="3197225"/>
          <p14:tracePt t="24686" x="7126288" y="3116263"/>
          <p14:tracePt t="24703" x="7116763" y="3071813"/>
          <p14:tracePt t="24720" x="7099300" y="3009900"/>
          <p14:tracePt t="24736" x="7062788" y="2884488"/>
          <p14:tracePt t="24753" x="7045325" y="2830513"/>
          <p14:tracePt t="24770" x="7027863" y="2786063"/>
          <p14:tracePt t="24786" x="6991350" y="2714625"/>
          <p14:tracePt t="24804" x="6965950" y="2687638"/>
          <p14:tracePt t="24820" x="6929438" y="2652713"/>
          <p14:tracePt t="24836" x="6894513" y="2608263"/>
          <p14:tracePt t="24854" x="6867525" y="2571750"/>
          <p14:tracePt t="24870" x="6831013" y="2536825"/>
          <p14:tracePt t="24886" x="6751638" y="2446338"/>
          <p14:tracePt t="24904" x="6705600" y="2401888"/>
          <p14:tracePt t="24920" x="6653213" y="2366963"/>
          <p14:tracePt t="24936" x="6599238" y="2322513"/>
          <p14:tracePt t="24954" x="6510338" y="2268538"/>
          <p14:tracePt t="24970" x="6473825" y="2251075"/>
          <p14:tracePt t="24986" x="6446838" y="2241550"/>
          <p14:tracePt t="25003" x="6419850" y="2241550"/>
          <p14:tracePt t="25261" x="6357938" y="2232025"/>
          <p14:tracePt t="25277" x="6286500" y="2224088"/>
          <p14:tracePt t="25287" x="6188075" y="2205038"/>
          <p14:tracePt t="25300" x="6099175" y="2205038"/>
          <p14:tracePt t="25312" x="6000750" y="2205038"/>
          <p14:tracePt t="25325" x="5902325" y="2205038"/>
          <p14:tracePt t="25338" x="5813425" y="2205038"/>
          <p14:tracePt t="25353" x="5741988" y="2205038"/>
          <p14:tracePt t="25370" x="5680075" y="2205038"/>
          <p14:tracePt t="25386" x="5581650" y="2214563"/>
          <p14:tracePt t="25404" x="5527675" y="2224088"/>
          <p14:tracePt t="25420" x="5483225" y="2232025"/>
          <p14:tracePt t="25436" x="5375275" y="2251075"/>
          <p14:tracePt t="25453" x="5340350" y="2259013"/>
          <p14:tracePt t="25470" x="5303838" y="2268538"/>
          <p14:tracePt t="25486" x="5251450" y="2276475"/>
          <p14:tracePt t="25504" x="5232400" y="2276475"/>
          <p14:tracePt t="25520" x="5214938" y="2286000"/>
          <p14:tracePt t="25537" x="5187950" y="2295525"/>
          <p14:tracePt t="25554" x="5170488" y="2295525"/>
          <p14:tracePt t="25570" x="5160963" y="2295525"/>
          <p14:tracePt t="25586" x="5153025" y="2303463"/>
          <p14:tracePt t="25604" x="5143500" y="2303463"/>
          <p14:tracePt t="25630" x="5153025" y="2303463"/>
          <p14:tracePt t="25748" x="5180013" y="2303463"/>
          <p14:tracePt t="25759" x="5197475" y="2303463"/>
          <p14:tracePt t="25770" x="5232400" y="2303463"/>
          <p14:tracePt t="25783" x="5276850" y="2303463"/>
          <p14:tracePt t="25797" x="5313363" y="2303463"/>
          <p14:tracePt t="25808" x="5367338" y="2303463"/>
          <p14:tracePt t="25822" x="5402263" y="2303463"/>
          <p14:tracePt t="25836" x="5429250" y="2303463"/>
          <p14:tracePt t="25853" x="5465763" y="2303463"/>
          <p14:tracePt t="25870" x="5518150" y="2303463"/>
          <p14:tracePt t="25887" x="5545138" y="2303463"/>
          <p14:tracePt t="25903" x="5581650" y="2303463"/>
          <p14:tracePt t="25920" x="5643563" y="2303463"/>
          <p14:tracePt t="25937" x="5680075" y="2303463"/>
          <p14:tracePt t="25953" x="5715000" y="2312988"/>
          <p14:tracePt t="25970" x="5768975" y="2322513"/>
          <p14:tracePt t="25988" x="5795963" y="2322513"/>
          <p14:tracePt t="26003" x="5830888" y="2322513"/>
          <p14:tracePt t="26020" x="5875338" y="2330450"/>
          <p14:tracePt t="26038" x="5884863" y="2339975"/>
          <p14:tracePt t="26053" x="5902325" y="2339975"/>
          <p14:tracePt t="26070" x="5919788" y="2347913"/>
          <p14:tracePt t="26086" x="5956300" y="2347913"/>
          <p14:tracePt t="26104" x="5983288" y="2357438"/>
          <p14:tracePt t="26120" x="6000750" y="2357438"/>
          <p14:tracePt t="26136" x="6037263" y="2366963"/>
          <p14:tracePt t="26153" x="6134100" y="2384425"/>
          <p14:tracePt t="26170" x="6197600" y="2393950"/>
          <p14:tracePt t="26186" x="6402388" y="2411413"/>
          <p14:tracePt t="26204" x="6554788" y="2428875"/>
          <p14:tracePt t="26220" x="6670675" y="2455863"/>
          <p14:tracePt t="26236" x="6769100" y="2473325"/>
          <p14:tracePt t="26253" x="6894513" y="2500313"/>
          <p14:tracePt t="26270" x="6919913" y="2509838"/>
          <p14:tracePt t="26286" x="6956425" y="2517775"/>
          <p14:tracePt t="26303" x="6973888" y="2536825"/>
          <p14:tracePt t="26320" x="6991350" y="2554288"/>
          <p14:tracePt t="26337" x="7000875" y="2571750"/>
          <p14:tracePt t="26623" x="7010400" y="2589213"/>
          <p14:tracePt t="26635" x="7027863" y="2616200"/>
          <p14:tracePt t="26649" x="7045325" y="2670175"/>
          <p14:tracePt t="26661" x="7072313" y="2724150"/>
          <p14:tracePt t="26675" x="7089775" y="2786063"/>
          <p14:tracePt t="26688" x="7108825" y="2847975"/>
          <p14:tracePt t="26703" x="7126288" y="2911475"/>
          <p14:tracePt t="26720" x="7153275" y="3009900"/>
          <p14:tracePt t="26738" x="7170738" y="3054350"/>
          <p14:tracePt t="26753" x="7170738" y="3089275"/>
          <p14:tracePt t="26770" x="7180263" y="3125788"/>
          <p14:tracePt t="26786" x="7197725" y="3224213"/>
          <p14:tracePt t="26804" x="7197725" y="3286125"/>
          <p14:tracePt t="26820" x="7197725" y="3348038"/>
          <p14:tracePt t="26837" x="7197725" y="3429000"/>
          <p14:tracePt t="26853" x="7197725" y="3473450"/>
          <p14:tracePt t="26870" x="7197725" y="3500438"/>
          <p14:tracePt t="26886" x="7180263" y="3554413"/>
          <p14:tracePt t="26905" x="7153275" y="3598863"/>
          <p14:tracePt t="26920" x="7126288" y="3625850"/>
          <p14:tracePt t="26936" x="7081838" y="3714750"/>
          <p14:tracePt t="26954" x="7062788" y="3732213"/>
          <p14:tracePt t="26970" x="7062788" y="3751263"/>
          <p14:tracePt t="26986" x="7045325" y="3776663"/>
          <p14:tracePt t="27003" x="7037388" y="3786188"/>
          <p14:tracePt t="27020" x="7037388" y="3795713"/>
          <p14:tracePt t="27234" x="7037388" y="3813175"/>
          <p14:tracePt t="27246" x="7018338" y="3840163"/>
          <p14:tracePt t="27260" x="7010400" y="3867150"/>
          <p14:tracePt t="27273" x="6991350" y="3902075"/>
          <p14:tracePt t="27287" x="6956425" y="3929063"/>
          <p14:tracePt t="27303" x="6911975" y="3990975"/>
          <p14:tracePt t="27320" x="6769100" y="4098925"/>
          <p14:tracePt t="27337" x="6680200" y="4160838"/>
          <p14:tracePt t="27353" x="6608763" y="4197350"/>
          <p14:tracePt t="27370" x="6465888" y="4268788"/>
          <p14:tracePt t="27387" x="6402388" y="4286250"/>
          <p14:tracePt t="27403" x="6340475" y="4313238"/>
          <p14:tracePt t="27419" x="6286500" y="4330700"/>
          <p14:tracePt t="27419" x="6224588" y="4348163"/>
          <p14:tracePt t="27438" x="6161088" y="4367213"/>
          <p14:tracePt t="27453" x="6108700" y="4384675"/>
          <p14:tracePt t="27470" x="6062663" y="4394200"/>
          <p14:tracePt t="27486" x="5929313" y="4411663"/>
          <p14:tracePt t="27503" x="5867400" y="4429125"/>
          <p14:tracePt t="27520" x="5786438" y="4456113"/>
          <p14:tracePt t="27537" x="5653088" y="4483100"/>
          <p14:tracePt t="27553" x="5581650" y="4491038"/>
          <p14:tracePt t="27570" x="5510213" y="4510088"/>
          <p14:tracePt t="27586" x="5384800" y="4537075"/>
          <p14:tracePt t="27605" x="5330825" y="4545013"/>
          <p14:tracePt t="27620" x="5295900" y="4545013"/>
          <p14:tracePt t="27636" x="5224463" y="4554538"/>
          <p14:tracePt t="27654" x="5197475" y="4562475"/>
          <p14:tracePt t="27670" x="5160963" y="4572000"/>
          <p14:tracePt t="27686" x="5126038" y="4572000"/>
          <p14:tracePt t="27703" x="5037138" y="4572000"/>
          <p14:tracePt t="27720" x="5010150" y="4572000"/>
          <p14:tracePt t="27737" x="4983163" y="4572000"/>
          <p14:tracePt t="27753" x="4956175" y="4572000"/>
          <p14:tracePt t="27770" x="4946650" y="4572000"/>
          <p14:tracePt t="27787" x="4938713" y="4572000"/>
          <p14:tracePt t="27807" x="4938713" y="4562475"/>
          <p14:tracePt t="27871" x="4965700" y="4554538"/>
          <p14:tracePt t="27895" x="5010150" y="4554538"/>
          <p14:tracePt t="27909" x="5081588" y="4545013"/>
          <p14:tracePt t="27922" x="5170488" y="4518025"/>
          <p14:tracePt t="27935" x="5276850" y="4510088"/>
          <p14:tracePt t="27947" x="5394325" y="4483100"/>
          <p14:tracePt t="27959" x="5500688" y="4456113"/>
          <p14:tracePt t="27972" x="5643563" y="4419600"/>
          <p14:tracePt t="27987" x="5768975" y="4375150"/>
          <p14:tracePt t="28003" x="5902325" y="4322763"/>
          <p14:tracePt t="28020" x="6126163" y="4214813"/>
          <p14:tracePt t="28037" x="6232525" y="4170363"/>
          <p14:tracePt t="28053" x="6330950" y="4108450"/>
          <p14:tracePt t="28070" x="6510338" y="3946525"/>
          <p14:tracePt t="28088" x="6634163" y="3840163"/>
          <p14:tracePt t="28103" x="6769100" y="3697288"/>
          <p14:tracePt t="28120" x="6884988" y="3581400"/>
          <p14:tracePt t="28136" x="7062788" y="3357563"/>
          <p14:tracePt t="28153" x="7099300" y="3276600"/>
          <p14:tracePt t="28170" x="7126288" y="3214688"/>
          <p14:tracePt t="28187" x="7143750" y="3152775"/>
          <p14:tracePt t="28203" x="7143750" y="3133725"/>
          <p14:tracePt t="28220" x="7143750" y="3125788"/>
          <p14:tracePt t="28236" x="7134225" y="3089275"/>
          <p14:tracePt t="28253" x="7134225" y="3071813"/>
          <p14:tracePt t="28270" x="7108825" y="3044825"/>
          <p14:tracePt t="28287" x="7045325" y="2965450"/>
          <p14:tracePt t="28305" x="7010400" y="2928938"/>
          <p14:tracePt t="28320" x="6965950" y="2874963"/>
          <p14:tracePt t="28336" x="6919913" y="2803525"/>
          <p14:tracePt t="28353" x="6831013" y="2687638"/>
          <p14:tracePt t="28371" x="6796088" y="2633663"/>
          <p14:tracePt t="28386" x="6759575" y="2589213"/>
          <p14:tracePt t="28386" x="6732588" y="2544763"/>
          <p14:tracePt t="28405" x="6697663" y="2517775"/>
          <p14:tracePt t="28420" x="6653213" y="2490788"/>
          <p14:tracePt t="28436" x="6626225" y="2455863"/>
          <p14:tracePt t="28453" x="6545263" y="2428875"/>
          <p14:tracePt t="28470" x="6500813" y="2411413"/>
          <p14:tracePt t="28486" x="6456363" y="2401888"/>
          <p14:tracePt t="28503" x="6367463" y="2384425"/>
          <p14:tracePt t="28521" x="6313488" y="2384425"/>
          <p14:tracePt t="28537" x="6276975" y="2374900"/>
          <p14:tracePt t="28553" x="6242050" y="2374900"/>
          <p14:tracePt t="28569" x="6161088" y="2374900"/>
          <p14:tracePt t="28586" x="6134100" y="2374900"/>
          <p14:tracePt t="28603" x="6072188" y="2374900"/>
          <p14:tracePt t="28621" x="6037263" y="2374900"/>
          <p14:tracePt t="28637" x="6010275" y="2374900"/>
          <p14:tracePt t="28653" x="5983288" y="2374900"/>
          <p14:tracePt t="28670" x="5919788" y="2374900"/>
          <p14:tracePt t="28687" x="5884863" y="2374900"/>
          <p14:tracePt t="28703" x="5848350" y="2374900"/>
          <p14:tracePt t="28720" x="5768975" y="2374900"/>
          <p14:tracePt t="28738" x="5732463" y="2374900"/>
          <p14:tracePt t="28753" x="5697538" y="2374900"/>
          <p14:tracePt t="28770" x="5643563" y="2374900"/>
          <p14:tracePt t="28788" x="5616575" y="2374900"/>
          <p14:tracePt t="28803" x="5599113" y="2374900"/>
          <p14:tracePt t="28820" x="5581650" y="2374900"/>
          <p14:tracePt t="28837" x="5554663" y="2374900"/>
          <p14:tracePt t="28853" x="5537200" y="2374900"/>
          <p14:tracePt t="28870" x="5527675" y="2374900"/>
          <p14:tracePt t="28889" x="5518150" y="2384425"/>
          <p14:tracePt t="29423" x="5483225" y="2384425"/>
          <p14:tracePt t="29436" x="5429250" y="2401888"/>
          <p14:tracePt t="29451" x="5367338" y="2428875"/>
          <p14:tracePt t="29463" x="5276850" y="2465388"/>
          <p14:tracePt t="29474" x="5214938" y="2482850"/>
          <p14:tracePt t="29488" x="5153025" y="2509838"/>
          <p14:tracePt t="29503" x="5099050" y="2544763"/>
          <p14:tracePt t="29520" x="5045075" y="2571750"/>
          <p14:tracePt t="29537" x="4965700" y="2633663"/>
          <p14:tracePt t="29554" x="4938713" y="2660650"/>
          <p14:tracePt t="29570" x="4919663" y="2687638"/>
          <p14:tracePt t="29587" x="4884738" y="2732088"/>
          <p14:tracePt t="29604" x="4875213" y="2751138"/>
          <p14:tracePt t="29620" x="4867275" y="2768600"/>
          <p14:tracePt t="29637" x="4848225" y="2803525"/>
          <p14:tracePt t="29655" x="4840288" y="2813050"/>
          <p14:tracePt t="29670" x="4840288" y="2822575"/>
          <p14:tracePt t="29687" x="4830763" y="2840038"/>
          <p14:tracePt t="29705" x="4830763" y="2847975"/>
          <p14:tracePt t="29720" x="4813300" y="2847975"/>
          <p14:tracePt t="29894" x="4786313" y="2847975"/>
          <p14:tracePt t="29908" x="4759325" y="2847975"/>
          <p14:tracePt t="29919" x="4724400" y="2847975"/>
          <p14:tracePt t="29933" x="4670425" y="2830513"/>
          <p14:tracePt t="29945" x="4633913" y="2822575"/>
          <p14:tracePt t="29961" x="4581525" y="2822575"/>
          <p14:tracePt t="29971" x="4537075" y="2813050"/>
          <p14:tracePt t="29987" x="4500563" y="2813050"/>
          <p14:tracePt t="30003" x="4465638" y="2813050"/>
          <p14:tracePt t="30020" x="4419600" y="2813050"/>
          <p14:tracePt t="30037" x="4411663" y="2813050"/>
          <p14:tracePt t="30054" x="4394200" y="2813050"/>
          <p14:tracePt t="30070" x="4367213" y="2830513"/>
          <p14:tracePt t="30087" x="4357688" y="2840038"/>
          <p14:tracePt t="30103" x="4340225" y="2847975"/>
          <p14:tracePt t="30120" x="4330700" y="2867025"/>
          <p14:tracePt t="30137" x="4322763" y="2867025"/>
          <p14:tracePt t="30153" x="4313238" y="2884488"/>
          <p14:tracePt t="30170" x="4303713" y="2894013"/>
          <p14:tracePt t="30170" x="4295775" y="2911475"/>
          <p14:tracePt t="30188" x="4286250" y="2928938"/>
          <p14:tracePt t="30203" x="4276725" y="2938463"/>
          <p14:tracePt t="30220" x="4268788" y="2946400"/>
          <p14:tracePt t="30237" x="4259263" y="2973388"/>
          <p14:tracePt t="30254" x="4251325" y="2982913"/>
          <p14:tracePt t="30270" x="4241800" y="3000375"/>
          <p14:tracePt t="30289" x="4232275" y="3000375"/>
          <p14:tracePt t="30303" x="4232275" y="3009900"/>
          <p14:tracePt t="30320" x="4214813" y="3017838"/>
          <p14:tracePt t="30337" x="4197350" y="3044825"/>
          <p14:tracePt t="30354" x="4187825" y="3054350"/>
          <p14:tracePt t="30370" x="4179888" y="3062288"/>
          <p14:tracePt t="30387" x="4170363" y="3071813"/>
          <p14:tracePt t="30405" x="4160838" y="3081338"/>
          <p14:tracePt t="30420" x="4179888" y="3071813"/>
          <p14:tracePt t="30556" x="4205288" y="3044825"/>
          <p14:tracePt t="30570" x="4251325" y="3017838"/>
          <p14:tracePt t="30582" x="4303713" y="2990850"/>
          <p14:tracePt t="30595" x="4367213" y="2955925"/>
          <p14:tracePt t="30606" x="4429125" y="2919413"/>
          <p14:tracePt t="30621" x="4510088" y="2894013"/>
          <p14:tracePt t="30637" x="4589463" y="2857500"/>
          <p14:tracePt t="30653" x="4670425" y="2830513"/>
          <p14:tracePt t="30670" x="4830763" y="2795588"/>
          <p14:tracePt t="30687" x="4902200" y="2776538"/>
          <p14:tracePt t="30704" x="4973638" y="2768600"/>
          <p14:tracePt t="30720" x="5116513" y="2759075"/>
          <p14:tracePt t="30737" x="5205413" y="2741613"/>
          <p14:tracePt t="30754" x="5268913" y="2732088"/>
          <p14:tracePt t="30770" x="5411788" y="2732088"/>
          <p14:tracePt t="30787" x="5465763" y="2732088"/>
          <p14:tracePt t="30803" x="5545138" y="2741613"/>
          <p14:tracePt t="30820" x="5626100" y="2751138"/>
          <p14:tracePt t="30838" x="5680075" y="2776538"/>
          <p14:tracePt t="30853" x="5724525" y="2795588"/>
          <p14:tracePt t="30870" x="5759450" y="2813050"/>
          <p14:tracePt t="30870" x="5803900" y="2840038"/>
          <p14:tracePt t="30888" x="5830888" y="2847975"/>
          <p14:tracePt t="30903" x="5867400" y="2874963"/>
          <p14:tracePt t="30920" x="5894388" y="2901950"/>
          <p14:tracePt t="30937" x="5946775" y="2946400"/>
          <p14:tracePt t="30954" x="5983288" y="2982913"/>
          <p14:tracePt t="30970" x="6010275" y="3017838"/>
          <p14:tracePt t="30987" x="6062663" y="3098800"/>
          <p14:tracePt t="31004" x="6089650" y="3152775"/>
          <p14:tracePt t="31020" x="6116638" y="3214688"/>
          <p14:tracePt t="31037" x="6170613" y="3340100"/>
          <p14:tracePt t="31054" x="6197600" y="3394075"/>
          <p14:tracePt t="31070" x="6205538" y="3438525"/>
          <p14:tracePt t="31087" x="6215063" y="3500438"/>
          <p14:tracePt t="31105" x="6215063" y="3527425"/>
          <p14:tracePt t="31120" x="6215063" y="3562350"/>
          <p14:tracePt t="31137" x="6197600" y="3652838"/>
          <p14:tracePt t="31155" x="6180138" y="3687763"/>
          <p14:tracePt t="31170" x="6161088" y="3714750"/>
          <p14:tracePt t="31187" x="6143625" y="3732213"/>
          <p14:tracePt t="31203" x="6126163" y="3759200"/>
          <p14:tracePt t="31220" x="6116638" y="3768725"/>
          <p14:tracePt t="31237" x="6108700" y="3768725"/>
          <p14:tracePt t="31253" x="6081713" y="3786188"/>
          <p14:tracePt t="31271" x="6072188" y="3786188"/>
          <p14:tracePt t="31287" x="6062663" y="3786188"/>
          <p14:tracePt t="31308" x="6054725" y="3776663"/>
          <p14:tracePt t="31372" x="6054725" y="3751263"/>
          <p14:tracePt t="31385" x="6045200" y="3714750"/>
          <p14:tracePt t="31397" x="6045200" y="3687763"/>
          <p14:tracePt t="31410" x="6045200" y="3660775"/>
          <p14:tracePt t="31422" x="6037263" y="3633788"/>
          <p14:tracePt t="31437" x="6037263" y="3616325"/>
          <p14:tracePt t="31453" x="6027738" y="3581400"/>
          <p14:tracePt t="31470" x="5991225" y="3465513"/>
          <p14:tracePt t="31487" x="5973763" y="3429000"/>
          <p14:tracePt t="31504" x="5946775" y="3375025"/>
          <p14:tracePt t="31520" x="5884863" y="3303588"/>
          <p14:tracePt t="31538" x="5848350" y="3276600"/>
          <p14:tracePt t="31553" x="5803900" y="3241675"/>
          <p14:tracePt t="31570" x="5741988" y="3214688"/>
          <p14:tracePt t="31586" x="5608638" y="3152775"/>
          <p14:tracePt t="31603" x="5518150" y="3116263"/>
          <p14:tracePt t="31619" x="5438775" y="3089275"/>
          <p14:tracePt t="31636" x="5286375" y="3054350"/>
          <p14:tracePt t="31653" x="5197475" y="3044825"/>
          <p14:tracePt t="31669" x="5099050" y="3036888"/>
          <p14:tracePt t="31686" x="4902200" y="3027363"/>
          <p14:tracePt t="31703" x="4795838" y="3027363"/>
          <p14:tracePt t="31719" x="4697413" y="3017838"/>
          <p14:tracePt t="31736" x="4616450" y="3017838"/>
          <p14:tracePt t="31753" x="4483100" y="3017838"/>
          <p14:tracePt t="31770" x="4419600" y="3017838"/>
          <p14:tracePt t="31786" x="4295775" y="3036888"/>
          <p14:tracePt t="31805" x="4251325" y="3054350"/>
          <p14:tracePt t="31820" x="4214813" y="3062288"/>
          <p14:tracePt t="31837" x="4170363" y="3081338"/>
          <p14:tracePt t="31854" x="4108450" y="3125788"/>
          <p14:tracePt t="31870" x="4071938" y="3143250"/>
          <p14:tracePt t="31887" x="4054475" y="3160713"/>
          <p14:tracePt t="31904" x="4017963" y="3187700"/>
          <p14:tracePt t="31920" x="4000500" y="3187700"/>
          <p14:tracePt t="31937" x="4000500" y="3197225"/>
          <p14:tracePt t="31953" x="3990975" y="3197225"/>
          <p14:tracePt t="31970" x="3983038" y="3197225"/>
          <p14:tracePt t="31987" x="4010025" y="3197225"/>
          <p14:tracePt t="32110" x="4054475" y="3160713"/>
          <p14:tracePt t="32122" x="4143375" y="3116263"/>
          <p14:tracePt t="32135" x="4232275" y="3062288"/>
          <p14:tracePt t="32148" x="4303713" y="3017838"/>
          <p14:tracePt t="32160" x="4384675" y="2973388"/>
          <p14:tracePt t="32172" x="4446588" y="2946400"/>
          <p14:tracePt t="32187" x="4527550" y="2911475"/>
          <p14:tracePt t="32203" x="4598988" y="2884488"/>
          <p14:tracePt t="32220" x="4741863" y="2857500"/>
          <p14:tracePt t="32238" x="4803775" y="2847975"/>
          <p14:tracePt t="32253" x="4875213" y="2840038"/>
          <p14:tracePt t="32270" x="5000625" y="2840038"/>
          <p14:tracePt t="32289" x="5062538" y="2840038"/>
          <p14:tracePt t="32304" x="5133975" y="2840038"/>
          <p14:tracePt t="32320" x="5180013" y="2840038"/>
          <p14:tracePt t="32337" x="5268913" y="2840038"/>
          <p14:tracePt t="32354" x="5313363" y="2847975"/>
          <p14:tracePt t="32370" x="5357813" y="2867025"/>
          <p14:tracePt t="32387" x="5429250" y="2901950"/>
          <p14:tracePt t="32405" x="5456238" y="2928938"/>
          <p14:tracePt t="32420" x="5500688" y="2946400"/>
          <p14:tracePt t="32437" x="5581650" y="3044825"/>
          <p14:tracePt t="32455" x="5616575" y="3098800"/>
          <p14:tracePt t="32470" x="5653088" y="3170238"/>
          <p14:tracePt t="32487" x="5697538" y="3295650"/>
          <p14:tracePt t="32506" x="5715000" y="3367088"/>
          <p14:tracePt t="32520" x="5715000" y="3438525"/>
          <p14:tracePt t="32537" x="5724525" y="3527425"/>
          <p14:tracePt t="32554" x="5724525" y="3643313"/>
          <p14:tracePt t="32571" x="5724525" y="3705225"/>
          <p14:tracePt t="32587" x="5724525" y="3751263"/>
          <p14:tracePt t="32604" x="5724525" y="3822700"/>
          <p14:tracePt t="32620" x="5724525" y="3840163"/>
          <p14:tracePt t="32637" x="5724525" y="3848100"/>
          <p14:tracePt t="32658" x="5724525" y="3840163"/>
          <p14:tracePt t="32732" x="5741988" y="3803650"/>
          <p14:tracePt t="32747" x="5751513" y="3741738"/>
          <p14:tracePt t="32761" x="5751513" y="3679825"/>
          <p14:tracePt t="32772" x="5751513" y="3633788"/>
          <p14:tracePt t="32785" x="5751513" y="3581400"/>
          <p14:tracePt t="32798" x="5751513" y="3544888"/>
          <p14:tracePt t="32810" x="5751513" y="3509963"/>
          <p14:tracePt t="32823" x="5724525" y="3465513"/>
          <p14:tracePt t="32837" x="5688013" y="3419475"/>
          <p14:tracePt t="32853" x="5634038" y="3367088"/>
          <p14:tracePt t="32870" x="5527675" y="3276600"/>
          <p14:tracePt t="32887" x="5438775" y="3214688"/>
          <p14:tracePt t="32904" x="5340350" y="3143250"/>
          <p14:tracePt t="32920" x="5054600" y="3017838"/>
          <p14:tracePt t="32938" x="4946650" y="2990850"/>
          <p14:tracePt t="32953" x="4840288" y="2982913"/>
          <p14:tracePt t="32970" x="4660900" y="2973388"/>
          <p14:tracePt t="32988" x="4572000" y="2973388"/>
          <p14:tracePt t="33003" x="4491038" y="2973388"/>
          <p14:tracePt t="33020" x="4402138" y="2990850"/>
          <p14:tracePt t="33037" x="4214813" y="3044825"/>
          <p14:tracePt t="33054" x="4125913" y="3071813"/>
          <p14:tracePt t="33070" x="4062413" y="3089275"/>
          <p14:tracePt t="33087" x="3938588" y="3133725"/>
          <p14:tracePt t="33104" x="3894138" y="3152775"/>
          <p14:tracePt t="33120" x="3857625" y="3160713"/>
          <p14:tracePt t="33137" x="3803650" y="3197225"/>
          <p14:tracePt t="33154" x="3786188" y="3205163"/>
          <p14:tracePt t="33170" x="3768725" y="3224213"/>
          <p14:tracePt t="33187" x="3741738" y="3259138"/>
          <p14:tracePt t="33204" x="3724275" y="3268663"/>
          <p14:tracePt t="33220" x="3714750" y="3276600"/>
          <p14:tracePt t="33242" x="3705225" y="3276600"/>
          <p14:tracePt t="33294" x="3724275" y="3259138"/>
          <p14:tracePt t="33409" x="3741738" y="3232150"/>
          <p14:tracePt t="33421" x="3776663" y="3197225"/>
          <p14:tracePt t="33433" x="3822700" y="3160713"/>
          <p14:tracePt t="33446" x="3857625" y="3133725"/>
          <p14:tracePt t="33460" x="3929063" y="3089275"/>
          <p14:tracePt t="33472" x="4000500" y="3054350"/>
          <p14:tracePt t="33487" x="4089400" y="3017838"/>
          <p14:tracePt t="33504" x="4187825" y="2973388"/>
          <p14:tracePt t="33520" x="4394200" y="2884488"/>
          <p14:tracePt t="33538" x="4510088" y="2857500"/>
          <p14:tracePt t="33553" x="4625975" y="2830513"/>
          <p14:tracePt t="33570" x="4830763" y="2786063"/>
          <p14:tracePt t="33587" x="4938713" y="2768600"/>
          <p14:tracePt t="33603" x="5045075" y="2759075"/>
          <p14:tracePt t="33620" x="5241925" y="2751138"/>
          <p14:tracePt t="33639" x="5322888" y="2751138"/>
          <p14:tracePt t="33653" x="5384800" y="2751138"/>
          <p14:tracePt t="33670" x="5446713" y="2751138"/>
          <p14:tracePt t="33687" x="5581650" y="2795588"/>
          <p14:tracePt t="33704" x="5634038" y="2830513"/>
          <p14:tracePt t="33720" x="5697538" y="2857500"/>
          <p14:tracePt t="33737" x="5786438" y="2928938"/>
          <p14:tracePt t="33754" x="5830888" y="2973388"/>
          <p14:tracePt t="33770" x="5894388" y="3027363"/>
          <p14:tracePt t="33787" x="6010275" y="3160713"/>
          <p14:tracePt t="33804" x="6072188" y="3224213"/>
          <p14:tracePt t="33820" x="6108700" y="3295650"/>
          <p14:tracePt t="33837" x="6161088" y="3357563"/>
          <p14:tracePt t="33854" x="6161088" y="3367088"/>
          <p14:tracePt t="33870" x="6161088" y="3375025"/>
          <p14:tracePt t="33886" x="6180138" y="3384550"/>
          <p14:tracePt t="33905" x="6180138" y="3394075"/>
          <p14:tracePt t="33982" x="6170613" y="3394075"/>
          <p14:tracePt t="34070" x="6134100" y="3384550"/>
          <p14:tracePt t="34083" x="6099175" y="3367088"/>
          <p14:tracePt t="34096" x="6037263" y="3322638"/>
          <p14:tracePt t="34108" x="5956300" y="3276600"/>
          <p14:tracePt t="34122" x="5875338" y="3205163"/>
          <p14:tracePt t="34137" x="5786438" y="3152775"/>
          <p14:tracePt t="34153" x="5697538" y="3098800"/>
          <p14:tracePt t="34170" x="5537200" y="3017838"/>
          <p14:tracePt t="34187" x="5465763" y="2973388"/>
          <p14:tracePt t="34203" x="5394325" y="2946400"/>
          <p14:tracePt t="34220" x="5251450" y="2901950"/>
          <p14:tracePt t="34237" x="5160963" y="2884488"/>
          <p14:tracePt t="34253" x="5089525" y="2874963"/>
          <p14:tracePt t="34269" x="4991100" y="2867025"/>
          <p14:tracePt t="34287" x="4813300" y="2857500"/>
          <p14:tracePt t="34304" x="4724400" y="2857500"/>
          <p14:tracePt t="34320" x="4581525" y="2857500"/>
          <p14:tracePt t="34338" x="4527550" y="2857500"/>
          <p14:tracePt t="34353" x="4491038" y="2857500"/>
          <p14:tracePt t="34370" x="4465638" y="2857500"/>
          <p14:tracePt t="34387" x="4419600" y="2857500"/>
          <p14:tracePt t="34405" x="4402138" y="2857500"/>
          <p14:tracePt t="34420" x="4375150" y="2874963"/>
          <p14:tracePt t="34437" x="4357688" y="2894013"/>
          <p14:tracePt t="34454" x="4340225" y="2901950"/>
          <p14:tracePt t="34470" x="4322763" y="2911475"/>
          <p14:tracePt t="34489" x="4313238" y="2919413"/>
          <p14:tracePt t="34504" x="4303713" y="2928938"/>
          <p14:tracePt t="34520" x="4295775" y="2928938"/>
          <p14:tracePt t="34537" x="4286250" y="2938463"/>
          <p14:tracePt t="34554" x="4276725" y="2938463"/>
          <p14:tracePt t="34570" x="4276725" y="2946400"/>
          <p14:tracePt t="34587" x="4268788" y="2946400"/>
          <p14:tracePt t="34694" x="4268788" y="2955925"/>
          <p14:tracePt t="34707" x="4268788" y="2973388"/>
          <p14:tracePt t="34719" x="4259263" y="2982913"/>
          <p14:tracePt t="34733" x="4251325" y="2990850"/>
          <p14:tracePt t="34745" x="4241800" y="3009900"/>
          <p14:tracePt t="34760" x="4241800" y="3017838"/>
          <p14:tracePt t="34771" x="4232275" y="3027363"/>
          <p14:tracePt t="34787" x="4232275" y="3036888"/>
          <p14:tracePt t="34809" x="4251325" y="3017838"/>
          <p14:tracePt t="34949" x="4295775" y="2990850"/>
          <p14:tracePt t="34962" x="4357688" y="2938463"/>
          <p14:tracePt t="34973" x="4429125" y="2894013"/>
          <p14:tracePt t="34988" x="4510088" y="2857500"/>
          <p14:tracePt t="35000" x="4598988" y="2803525"/>
          <p14:tracePt t="35012" x="4687888" y="2768600"/>
          <p14:tracePt t="35025" x="4795838" y="2741613"/>
          <p14:tracePt t="35038" x="4911725" y="2705100"/>
          <p14:tracePt t="35053" x="5010150" y="2687638"/>
          <p14:tracePt t="35070" x="5180013" y="2670175"/>
          <p14:tracePt t="35088" x="5251450" y="2670175"/>
          <p14:tracePt t="35103" x="5322888" y="2660650"/>
          <p14:tracePt t="35120" x="5394325" y="2660650"/>
          <p14:tracePt t="35137" x="5527675" y="2660650"/>
          <p14:tracePt t="35154" x="5589588" y="2660650"/>
          <p14:tracePt t="35170" x="5661025" y="2660650"/>
          <p14:tracePt t="35187" x="5803900" y="2660650"/>
          <p14:tracePt t="35205" x="5867400" y="2660650"/>
          <p14:tracePt t="35220" x="5902325" y="2660650"/>
          <p14:tracePt t="35237" x="5938838" y="2670175"/>
          <p14:tracePt t="35255" x="5956300" y="2679700"/>
          <p14:tracePt t="35270" x="5965825" y="2687638"/>
          <p14:tracePt t="35287" x="5973763" y="2697163"/>
          <p14:tracePt t="35304" x="5991225" y="2714625"/>
          <p14:tracePt t="35321" x="6010275" y="2724150"/>
          <p14:tracePt t="35337" x="6027738" y="2751138"/>
          <p14:tracePt t="35354" x="6062663" y="2786063"/>
          <p14:tracePt t="35370" x="6081713" y="2813050"/>
          <p14:tracePt t="35387" x="6099175" y="2840038"/>
          <p14:tracePt t="35405" x="6126163" y="2894013"/>
          <p14:tracePt t="35421" x="6134100" y="2919413"/>
          <p14:tracePt t="35437" x="6143625" y="2965450"/>
          <p14:tracePt t="35453" x="6153150" y="3027363"/>
          <p14:tracePt t="35470" x="6153150" y="3054350"/>
          <p14:tracePt t="35486" x="6153150" y="3081338"/>
          <p14:tracePt t="35503" x="6153150" y="3108325"/>
          <p14:tracePt t="35519" x="6153150" y="3143250"/>
          <p14:tracePt t="35536" x="6153150" y="3160713"/>
          <p14:tracePt t="35554" x="6153150" y="3170238"/>
          <p14:tracePt t="35571" x="6153150" y="3179763"/>
          <p14:tracePt t="35587" x="6153150" y="3187700"/>
          <p14:tracePt t="35636" x="6143625" y="3187700"/>
          <p14:tracePt t="35675" x="6126163" y="3187700"/>
          <p14:tracePt t="35688" x="6099175" y="3187700"/>
          <p14:tracePt t="35700" x="6062663" y="3160713"/>
          <p14:tracePt t="35713" x="6018213" y="3143250"/>
          <p14:tracePt t="35726" x="5956300" y="3116263"/>
          <p14:tracePt t="35738" x="5875338" y="3071813"/>
          <p14:tracePt t="35753" x="5768975" y="3009900"/>
          <p14:tracePt t="35770" x="5661025" y="2946400"/>
          <p14:tracePt t="35787" x="5473700" y="2830513"/>
          <p14:tracePt t="35804" x="5384800" y="2768600"/>
          <p14:tracePt t="35820" x="5286375" y="2732088"/>
          <p14:tracePt t="35837" x="5108575" y="2643188"/>
          <p14:tracePt t="35854" x="5027613" y="2616200"/>
          <p14:tracePt t="35870" x="4956175" y="2598738"/>
          <p14:tracePt t="35887" x="4822825" y="2581275"/>
          <p14:tracePt t="35904" x="4768850" y="2581275"/>
          <p14:tracePt t="35920" x="4714875" y="2581275"/>
          <p14:tracePt t="35937" x="4608513" y="2608263"/>
          <p14:tracePt t="35955" x="4554538" y="2625725"/>
          <p14:tracePt t="35970" x="4527550" y="2643188"/>
          <p14:tracePt t="35987" x="4500563" y="2660650"/>
          <p14:tracePt t="36004" x="4446588" y="2705100"/>
          <p14:tracePt t="36020" x="4419600" y="2732088"/>
          <p14:tracePt t="36037" x="4402138" y="2768600"/>
          <p14:tracePt t="36054" x="4367213" y="2822575"/>
          <p14:tracePt t="36071" x="4367213" y="2840038"/>
          <p14:tracePt t="36087" x="4367213" y="2847975"/>
          <p14:tracePt t="36104" x="4357688" y="2857500"/>
          <p14:tracePt t="36120" x="4357688" y="2867025"/>
          <p14:tracePt t="36137" x="4357688" y="2874963"/>
          <p14:tracePt t="36463" x="4357688" y="2884488"/>
          <p14:tracePt t="36476" x="4357688" y="2894013"/>
          <p14:tracePt t="36488" x="4357688" y="2901950"/>
          <p14:tracePt t="36501" x="4357688" y="2911475"/>
          <p14:tracePt t="36513" x="4357688" y="2919413"/>
          <p14:tracePt t="36540" x="4357688" y="2928938"/>
          <p14:tracePt t="36593" x="4357688" y="2938463"/>
          <p14:tracePt t="36630" x="4357688" y="2946400"/>
          <p14:tracePt t="36642" x="4367213" y="2946400"/>
          <p14:tracePt t="36655" x="4375150" y="2965450"/>
          <p14:tracePt t="36668" x="4384675" y="2965450"/>
          <p14:tracePt t="36682" x="4394200" y="2973388"/>
          <p14:tracePt t="36692" x="4402138" y="2990850"/>
          <p14:tracePt t="36705" x="4411663" y="2990850"/>
          <p14:tracePt t="36720" x="4419600" y="3017838"/>
          <p14:tracePt t="36737" x="4446588" y="3027363"/>
          <p14:tracePt t="36754" x="4527550" y="3108325"/>
          <p14:tracePt t="36770" x="4572000" y="3160713"/>
          <p14:tracePt t="36787" x="4625975" y="3214688"/>
          <p14:tracePt t="36804" x="4697413" y="3303588"/>
          <p14:tracePt t="36821" x="4732338" y="3330575"/>
          <p14:tracePt t="36837" x="4741863" y="3348038"/>
          <p14:tracePt t="36854" x="4759325" y="3367088"/>
          <p14:tracePt t="36870" x="4776788" y="3384550"/>
          <p14:tracePt t="36887" x="4786313" y="3394075"/>
          <p14:tracePt t="36909" x="4795838" y="3394075"/>
          <p14:tracePt t="36922" x="4795838" y="3402013"/>
          <p14:tracePt t="36937" x="4786313" y="3411538"/>
          <p14:tracePt t="37228" x="4768850" y="3419475"/>
          <p14:tracePt t="37242" x="4759325" y="3429000"/>
          <p14:tracePt t="37252" x="4751388" y="3438525"/>
          <p14:tracePt t="37265" x="4724400" y="3438525"/>
          <p14:tracePt t="37281" x="4714875" y="3446463"/>
          <p14:tracePt t="37292" x="4705350" y="3446463"/>
          <p14:tracePt t="37305" x="4697413" y="3446463"/>
          <p14:tracePt t="37320" x="4687888" y="3446463"/>
          <p14:tracePt t="37355" x="4687888" y="3429000"/>
          <p14:tracePt t="37380" x="4687888" y="3411538"/>
          <p14:tracePt t="37393" x="4687888" y="3402013"/>
          <p14:tracePt t="37405" x="4687888" y="3384550"/>
          <p14:tracePt t="37418" x="4705350" y="3367088"/>
          <p14:tracePt t="37431" x="4732338" y="3340100"/>
          <p14:tracePt t="37445" x="4776788" y="3313113"/>
          <p14:tracePt t="37457" x="4830763" y="3286125"/>
          <p14:tracePt t="37470" x="4894263" y="3268663"/>
          <p14:tracePt t="37487" x="4965700" y="3259138"/>
          <p14:tracePt t="37504" x="5081588" y="3251200"/>
          <p14:tracePt t="37521" x="5133975" y="3251200"/>
          <p14:tracePt t="37538" x="5187950" y="3251200"/>
          <p14:tracePt t="37554" x="5251450" y="3251200"/>
          <p14:tracePt t="37571" x="5286375" y="3251200"/>
          <p14:tracePt t="37587" x="5303838" y="3259138"/>
          <p14:tracePt t="37604" x="5357813" y="3286125"/>
          <p14:tracePt t="37622" x="5375275" y="3295650"/>
          <p14:tracePt t="37637" x="5402263" y="3330575"/>
          <p14:tracePt t="37654" x="5419725" y="3348038"/>
          <p14:tracePt t="37670" x="5491163" y="3438525"/>
          <p14:tracePt t="37687" x="5527675" y="3473450"/>
          <p14:tracePt t="37704" x="5554663" y="3509963"/>
          <p14:tracePt t="37720" x="5599113" y="3616325"/>
          <p14:tracePt t="37737" x="5634038" y="3679825"/>
          <p14:tracePt t="37754" x="5634038" y="3724275"/>
          <p14:tracePt t="37770" x="5643563" y="3776663"/>
          <p14:tracePt t="37787" x="5643563" y="3840163"/>
          <p14:tracePt t="37804" x="5643563" y="3867150"/>
          <p14:tracePt t="37820" x="5643563" y="3884613"/>
          <p14:tracePt t="37837" x="5616575" y="3919538"/>
          <p14:tracePt t="37854" x="5589588" y="3946525"/>
          <p14:tracePt t="37870" x="5545138" y="3956050"/>
          <p14:tracePt t="37887" x="5456238" y="3990975"/>
          <p14:tracePt t="37904" x="5402263" y="4000500"/>
          <p14:tracePt t="37920" x="5348288" y="4000500"/>
          <p14:tracePt t="37937" x="5214938" y="4000500"/>
          <p14:tracePt t="37955" x="5153025" y="4000500"/>
          <p14:tracePt t="37970" x="5081588" y="4000500"/>
          <p14:tracePt t="37987" x="4983163" y="4000500"/>
          <p14:tracePt t="38004" x="4946650" y="3990975"/>
          <p14:tracePt t="38020" x="4902200" y="3973513"/>
          <p14:tracePt t="38037" x="4867275" y="3965575"/>
          <p14:tracePt t="38054" x="4776788" y="3919538"/>
          <p14:tracePt t="38071" x="4741863" y="3894138"/>
          <p14:tracePt t="38087" x="4714875" y="3875088"/>
          <p14:tracePt t="38104" x="4679950" y="3840163"/>
          <p14:tracePt t="38121" x="4670425" y="3822700"/>
          <p14:tracePt t="38137" x="4660900" y="3795713"/>
          <p14:tracePt t="38154" x="4660900" y="3732213"/>
          <p14:tracePt t="38170" x="4660900" y="3687763"/>
          <p14:tracePt t="38187" x="4679950" y="3652838"/>
          <p14:tracePt t="38204" x="4697413" y="3608388"/>
          <p14:tracePt t="38220" x="4705350" y="3598863"/>
          <p14:tracePt t="38237" x="4714875" y="3581400"/>
          <p14:tracePt t="38254" x="4741863" y="3554413"/>
          <p14:tracePt t="38272" x="4776788" y="3517900"/>
          <p14:tracePt t="38287" x="4813300" y="3473450"/>
          <p14:tracePt t="38304" x="4884738" y="3411538"/>
          <p14:tracePt t="38322" x="4902200" y="3394075"/>
          <p14:tracePt t="38337" x="4919663" y="3375025"/>
          <p14:tracePt t="38354" x="4929188" y="3367088"/>
          <p14:tracePt t="38370" x="4983163" y="3357563"/>
          <p14:tracePt t="38387" x="5018088" y="3348038"/>
          <p14:tracePt t="38404" x="5072063" y="3340100"/>
          <p14:tracePt t="38420" x="5153025" y="3340100"/>
          <p14:tracePt t="38437" x="5187950" y="3340100"/>
          <p14:tracePt t="38454" x="5214938" y="3340100"/>
          <p14:tracePt t="38470" x="5268913" y="3340100"/>
          <p14:tracePt t="38488" x="5286375" y="3340100"/>
          <p14:tracePt t="38504" x="5295900" y="3340100"/>
          <p14:tracePt t="38520" x="5303838" y="3357563"/>
          <p14:tracePt t="38538" x="5322888" y="3375025"/>
          <p14:tracePt t="38554" x="5322888" y="3394075"/>
          <p14:tracePt t="38570" x="5322888" y="3411538"/>
          <p14:tracePt t="38587" x="5322888" y="3446463"/>
          <p14:tracePt t="38605" x="5330825" y="3473450"/>
          <p14:tracePt t="38620" x="5330825" y="3490913"/>
          <p14:tracePt t="38637" x="5330825" y="3517900"/>
          <p14:tracePt t="38654" x="5330825" y="3527425"/>
          <p14:tracePt t="38670" x="5330825" y="3536950"/>
          <p14:tracePt t="38687" x="5322888" y="3544888"/>
          <p14:tracePt t="38704" x="5295900" y="3581400"/>
          <p14:tracePt t="38720" x="5268913" y="3598863"/>
          <p14:tracePt t="38737" x="5214938" y="3633788"/>
          <p14:tracePt t="38755" x="5197475" y="3652838"/>
          <p14:tracePt t="38770" x="5187950" y="3660775"/>
          <p14:tracePt t="38787" x="5170488" y="3660775"/>
          <p14:tracePt t="38804" x="5153025" y="3670300"/>
          <p14:tracePt t="38820" x="5133975" y="3670300"/>
          <p14:tracePt t="38837" x="5108575" y="3670300"/>
          <p14:tracePt t="38854" x="5045075" y="3670300"/>
          <p14:tracePt t="38870" x="5018088" y="3670300"/>
          <p14:tracePt t="38887" x="4991100" y="3670300"/>
          <p14:tracePt t="38904" x="4965700" y="3670300"/>
          <p14:tracePt t="38922" x="4956175" y="3660775"/>
          <p14:tracePt t="38937" x="4956175" y="3652838"/>
          <p14:tracePt t="38973" x="4946650" y="3652838"/>
          <p14:tracePt t="38985" x="4946650" y="3643313"/>
          <p14:tracePt t="40791" x="4938713" y="3643313"/>
          <p14:tracePt t="41339" x="4911725" y="3643313"/>
          <p14:tracePt t="41353" x="4884738" y="3643313"/>
          <p14:tracePt t="41365" x="4848225" y="3643313"/>
          <p14:tracePt t="41377" x="4813300" y="3643313"/>
          <p14:tracePt t="41391" x="4768850" y="3643313"/>
          <p14:tracePt t="41404" x="4714875" y="3633788"/>
          <p14:tracePt t="41420" x="4660900" y="3625850"/>
          <p14:tracePt t="41437" x="4589463" y="3616325"/>
          <p14:tracePt t="41455" x="4572000" y="3608388"/>
          <p14:tracePt t="41470" x="4562475" y="3598863"/>
          <p14:tracePt t="41487" x="4545013" y="3589338"/>
          <p14:tracePt t="41506" x="4537075" y="3581400"/>
          <p14:tracePt t="41520" x="4537075" y="3571875"/>
          <p14:tracePt t="41542" x="4537075" y="3554413"/>
          <p14:tracePt t="41557" x="4554538" y="3536950"/>
          <p14:tracePt t="41571" x="4581525" y="3509963"/>
          <p14:tracePt t="41587" x="4643438" y="3473450"/>
          <p14:tracePt t="41604" x="4813300" y="3384550"/>
          <p14:tracePt t="41620" x="4902200" y="3340100"/>
          <p14:tracePt t="41637" x="4973638" y="3322638"/>
          <p14:tracePt t="41654" x="5108575" y="3295650"/>
          <p14:tracePt t="41672" x="5170488" y="3286125"/>
          <p14:tracePt t="41687" x="5214938" y="3286125"/>
          <p14:tracePt t="41704" x="5322888" y="3295650"/>
          <p14:tracePt t="41721" x="5357813" y="3313113"/>
          <p14:tracePt t="41737" x="5402263" y="3330575"/>
          <p14:tracePt t="41754" x="5429250" y="3340100"/>
          <p14:tracePt t="41770" x="5465763" y="3357563"/>
          <p14:tracePt t="41787" x="5491163" y="3375025"/>
          <p14:tracePt t="41804" x="5510213" y="3384550"/>
          <p14:tracePt t="41820" x="5554663" y="3411538"/>
          <p14:tracePt t="41837" x="5572125" y="3429000"/>
          <p14:tracePt t="41854" x="5599113" y="3446463"/>
          <p14:tracePt t="41870" x="5661025" y="3527425"/>
          <p14:tracePt t="41887" x="5680075" y="3562350"/>
          <p14:tracePt t="41904" x="5697538" y="3608388"/>
          <p14:tracePt t="41921" x="5705475" y="3670300"/>
          <p14:tracePt t="41938" x="5705475" y="3697288"/>
          <p14:tracePt t="41954" x="5705475" y="3714750"/>
          <p14:tracePt t="41970" x="5697538" y="3741738"/>
          <p14:tracePt t="41970" x="5688013" y="3768725"/>
          <p14:tracePt t="41988" x="5670550" y="3786188"/>
          <p14:tracePt t="42004" x="5653088" y="3795713"/>
          <p14:tracePt t="42020" x="5626100" y="3822700"/>
          <p14:tracePt t="42037" x="5554663" y="3857625"/>
          <p14:tracePt t="42054" x="5500688" y="3867150"/>
          <p14:tracePt t="42070" x="5456238" y="3875088"/>
          <p14:tracePt t="42087" x="5348288" y="3894138"/>
          <p14:tracePt t="42104" x="5295900" y="3894138"/>
          <p14:tracePt t="42120" x="5232400" y="3894138"/>
          <p14:tracePt t="42137" x="5108575" y="3884613"/>
          <p14:tracePt t="42154" x="5045075" y="3867150"/>
          <p14:tracePt t="42170" x="4983163" y="3848100"/>
          <p14:tracePt t="42187" x="4946650" y="3840163"/>
          <p14:tracePt t="42204" x="4867275" y="3813175"/>
          <p14:tracePt t="42221" x="4813300" y="3795713"/>
          <p14:tracePt t="42237" x="4786313" y="3786188"/>
          <p14:tracePt t="42254" x="4714875" y="3732213"/>
          <p14:tracePt t="42272" x="4687888" y="3724275"/>
          <p14:tracePt t="42287" x="4670425" y="3705225"/>
          <p14:tracePt t="42304" x="4633913" y="3660775"/>
          <p14:tracePt t="42321" x="4625975" y="3643313"/>
          <p14:tracePt t="42337" x="4625975" y="3616325"/>
          <p14:tracePt t="42354" x="4616450" y="3571875"/>
          <p14:tracePt t="42372" x="4616450" y="3554413"/>
          <p14:tracePt t="42387" x="4616450" y="3544888"/>
          <p14:tracePt t="42405" x="4633913" y="3527425"/>
          <p14:tracePt t="42422" x="4660900" y="3509963"/>
          <p14:tracePt t="42437" x="4724400" y="3482975"/>
          <p14:tracePt t="42454" x="4786313" y="3455988"/>
          <p14:tracePt t="42470" x="4938713" y="3411538"/>
          <p14:tracePt t="42488" x="5010150" y="3394075"/>
          <p14:tracePt t="42504" x="5062538" y="3384550"/>
          <p14:tracePt t="42520" x="5160963" y="3384550"/>
          <p14:tracePt t="42538" x="5197475" y="3384550"/>
          <p14:tracePt t="42554" x="5224463" y="3384550"/>
          <p14:tracePt t="42571" x="5276850" y="3394075"/>
          <p14:tracePt t="42588" x="5295900" y="3402013"/>
          <p14:tracePt t="42604" x="5313363" y="3411538"/>
          <p14:tracePt t="42620" x="5340350" y="3438525"/>
          <p14:tracePt t="42638" x="5348288" y="3473450"/>
          <p14:tracePt t="42654" x="5367338" y="3500438"/>
          <p14:tracePt t="42670" x="5375275" y="3527425"/>
          <p14:tracePt t="42687" x="5375275" y="3589338"/>
          <p14:tracePt t="42704" x="5375275" y="3608388"/>
          <p14:tracePt t="42720" x="5375275" y="3625850"/>
          <p14:tracePt t="42737" x="5375275" y="3660775"/>
          <p14:tracePt t="42754" x="5367338" y="3670300"/>
          <p14:tracePt t="42770" x="5357813" y="3679825"/>
          <p14:tracePt t="42787" x="5259388" y="3714750"/>
          <p14:tracePt t="42804" x="5197475" y="3741738"/>
          <p14:tracePt t="42820" x="5126038" y="3759200"/>
          <p14:tracePt t="42837" x="5000625" y="3786188"/>
          <p14:tracePt t="42854" x="4956175" y="3786188"/>
          <p14:tracePt t="42870" x="4894263" y="3786188"/>
          <p14:tracePt t="42887" x="4795838" y="3786188"/>
          <p14:tracePt t="42906" x="4759325" y="3786188"/>
          <p14:tracePt t="42921" x="4724400" y="3759200"/>
          <p14:tracePt t="42937" x="4697413" y="3732213"/>
          <p14:tracePt t="42954" x="4633913" y="3652838"/>
          <p14:tracePt t="42971" x="4616450" y="3625850"/>
          <p14:tracePt t="42987" x="4616450" y="3598863"/>
          <p14:tracePt t="43004" x="4616450" y="3571875"/>
          <p14:tracePt t="43021" x="4616450" y="3562350"/>
          <p14:tracePt t="43037" x="4616450" y="3554413"/>
          <p14:tracePt t="43054" x="4633913" y="3527425"/>
          <p14:tracePt t="43071" x="4679950" y="3500438"/>
          <p14:tracePt t="43087" x="4714875" y="3482975"/>
          <p14:tracePt t="43104" x="4822825" y="3446463"/>
          <p14:tracePt t="43122" x="4884738" y="3438525"/>
          <p14:tracePt t="43137" x="4929188" y="3429000"/>
          <p14:tracePt t="43154" x="4991100" y="3429000"/>
          <p14:tracePt t="43170" x="5108575" y="3429000"/>
          <p14:tracePt t="43188" x="5153025" y="3429000"/>
          <p14:tracePt t="43204" x="5187950" y="3455988"/>
          <p14:tracePt t="43220" x="5241925" y="3490913"/>
          <p14:tracePt t="43237" x="5251450" y="3509963"/>
          <p14:tracePt t="43254" x="5259388" y="3536950"/>
          <p14:tracePt t="43270" x="5276850" y="3554413"/>
          <p14:tracePt t="43289" x="5276850" y="3562350"/>
          <p14:tracePt t="43304" x="5276850" y="3571875"/>
          <p14:tracePt t="43321" x="5276850" y="3581400"/>
          <p14:tracePt t="43338" x="5268913" y="3589338"/>
          <p14:tracePt t="43354" x="5251450" y="3598863"/>
          <p14:tracePt t="43370" x="5224463" y="3625850"/>
          <p14:tracePt t="43387" x="5180013" y="3633788"/>
          <p14:tracePt t="43405" x="5170488" y="3643313"/>
          <p14:tracePt t="43421" x="5153025" y="3652838"/>
          <p14:tracePt t="43437" x="5143500" y="3652838"/>
          <p14:tracePt t="43454" x="5133975" y="3652838"/>
          <p14:tracePt t="44351" x="5143500" y="3660775"/>
          <p14:tracePt t="44827" x="5153025" y="3670300"/>
          <p14:tracePt t="44840" x="5180013" y="3679825"/>
          <p14:tracePt t="44852" x="5197475" y="3697288"/>
          <p14:tracePt t="44866" x="5224463" y="3714750"/>
          <p14:tracePt t="44877" x="5259388" y="3741738"/>
          <p14:tracePt t="44891" x="5286375" y="3759200"/>
          <p14:tracePt t="44904" x="5322888" y="3786188"/>
          <p14:tracePt t="44922" x="5357813" y="3803650"/>
          <p14:tracePt t="44937" x="5419725" y="3830638"/>
          <p14:tracePt t="44955" x="5456238" y="3840163"/>
          <p14:tracePt t="44971" x="5491163" y="3840163"/>
          <p14:tracePt t="44988" x="5545138" y="3848100"/>
          <p14:tracePt t="45007" x="5572125" y="3848100"/>
          <p14:tracePt t="45021" x="5599113" y="3848100"/>
          <p14:tracePt t="45038" x="5626100" y="3848100"/>
          <p14:tracePt t="45055" x="5670550" y="3848100"/>
          <p14:tracePt t="45072" x="5697538" y="3848100"/>
          <p14:tracePt t="45088" x="5715000" y="3848100"/>
          <p14:tracePt t="45105" x="5759450" y="3848100"/>
          <p14:tracePt t="45123" x="5776913" y="3857625"/>
          <p14:tracePt t="45138" x="5786438" y="3857625"/>
          <p14:tracePt t="45155" x="5803900" y="3857625"/>
          <p14:tracePt t="45172" x="5813425" y="3857625"/>
          <p14:tracePt t="45188" x="5822950" y="3857625"/>
          <p14:tracePt t="45249" x="5822950" y="3867150"/>
          <p14:tracePt t="45413" x="5830888" y="3875088"/>
          <p14:tracePt t="45452" x="5840413" y="3884613"/>
          <p14:tracePt t="45477" x="5848350" y="3884613"/>
          <p14:tracePt t="45490" x="5848350" y="3894138"/>
          <p14:tracePt t="45503" x="5857875" y="3894138"/>
          <p14:tracePt t="45528" x="5857875" y="3902075"/>
          <p14:tracePt t="45540" x="5867400" y="3902075"/>
          <p14:tracePt t="45553" x="5875338" y="3902075"/>
          <p14:tracePt t="45592" x="5884863" y="3902075"/>
          <p14:tracePt t="45604" x="5894388" y="3902075"/>
          <p14:tracePt t="45643" x="5902325" y="3902075"/>
          <p14:tracePt t="45669" x="5911850" y="3902075"/>
          <p14:tracePt t="45708" x="5919788" y="3902075"/>
          <p14:tracePt t="45744" x="5919788" y="3894138"/>
          <p14:tracePt t="45822" x="5919788" y="3884613"/>
          <p14:tracePt t="45834" x="5919788" y="3875088"/>
          <p14:tracePt t="45846" x="5911850" y="3875088"/>
          <p14:tracePt t="45860" x="5911850" y="3867150"/>
          <p14:tracePt t="45873" x="5902325" y="3867150"/>
          <p14:tracePt t="45888" x="5894388" y="3867150"/>
          <p14:tracePt t="45905" x="5884863" y="3867150"/>
          <p14:tracePt t="45922" x="5875338" y="3867150"/>
          <p14:tracePt t="45938" x="5867400" y="3867150"/>
          <p14:tracePt t="45962" x="5857875" y="3867150"/>
          <p14:tracePt t="45986" x="5848350" y="3867150"/>
          <p14:tracePt t="46013" x="5840413" y="3867150"/>
          <p14:tracePt t="46036" x="5830888" y="3867150"/>
          <p14:tracePt t="46051" x="5822950" y="3867150"/>
          <p14:tracePt t="46062" x="5822950" y="3875088"/>
          <p14:tracePt t="46076" x="5822950" y="3884613"/>
          <p14:tracePt t="46114" x="5822950" y="3894138"/>
          <p14:tracePt t="46126" x="5822950" y="3902075"/>
          <p14:tracePt t="46152" x="5822950" y="3919538"/>
          <p14:tracePt t="46178" x="5840413" y="3919538"/>
          <p14:tracePt t="46190" x="5857875" y="3929063"/>
          <p14:tracePt t="46203" x="5867400" y="3938588"/>
          <p14:tracePt t="46216" x="5875338" y="3938588"/>
          <p14:tracePt t="46228" x="5894388" y="3938588"/>
          <p14:tracePt t="46240" x="5902325" y="3938588"/>
          <p14:tracePt t="46255" x="5911850" y="3938588"/>
          <p14:tracePt t="46271" x="5919788" y="3938588"/>
          <p14:tracePt t="46291" x="5919788" y="3929063"/>
          <p14:tracePt t="46343" x="5919788" y="3919538"/>
          <p14:tracePt t="46356" x="5919788" y="3894138"/>
          <p14:tracePt t="46368" x="5919788" y="3884613"/>
          <p14:tracePt t="46381" x="5919788" y="3875088"/>
          <p14:tracePt t="46394" x="5911850" y="3857625"/>
          <p14:tracePt t="46407" x="5902325" y="3848100"/>
          <p14:tracePt t="46432" x="5894388" y="3848100"/>
          <p14:tracePt t="46445" x="5884863" y="3848100"/>
          <p14:tracePt t="46458" x="5875338" y="3848100"/>
          <p14:tracePt t="46471" x="5867400" y="3848100"/>
          <p14:tracePt t="46488" x="5857875" y="3848100"/>
          <p14:tracePt t="46509" x="5848350" y="3848100"/>
          <p14:tracePt t="46522" x="5840413" y="3848100"/>
          <p14:tracePt t="46546" x="5830888" y="3848100"/>
          <p14:tracePt t="46585" x="5830888" y="3857625"/>
          <p14:tracePt t="46636" x="5830888" y="3867150"/>
          <p14:tracePt t="46649" x="5830888" y="3875088"/>
          <p14:tracePt t="46660" x="5830888" y="3884613"/>
          <p14:tracePt t="46673" x="5830888" y="3902075"/>
          <p14:tracePt t="46688" x="5830888" y="3919538"/>
          <p14:tracePt t="46705" x="5840413" y="3919538"/>
          <p14:tracePt t="46722" x="5857875" y="3938588"/>
          <p14:tracePt t="46738" x="5867400" y="3946525"/>
          <p14:tracePt t="46755" x="5875338" y="3946525"/>
          <p14:tracePt t="46771" x="5902325" y="3946525"/>
          <p14:tracePt t="46789" x="5911850" y="3946525"/>
          <p14:tracePt t="46805" x="5919788" y="3946525"/>
          <p14:tracePt t="46822" x="5929313" y="3946525"/>
          <p14:tracePt t="46840" x="5938838" y="3946525"/>
          <p14:tracePt t="46855" x="5946775" y="3929063"/>
          <p14:tracePt t="46890" x="5946775" y="3919538"/>
          <p14:tracePt t="46903" x="5946775" y="3911600"/>
          <p14:tracePt t="46914" x="5946775" y="3902075"/>
          <p14:tracePt t="46928" x="5946775" y="3884613"/>
          <p14:tracePt t="46941" x="5946775" y="3875088"/>
          <p14:tracePt t="46965" x="5938838" y="3867150"/>
          <p14:tracePt t="47004" x="5929313" y="3867150"/>
          <p14:tracePt t="47094" x="5919788" y="3867150"/>
          <p14:tracePt t="47132" x="5919788" y="3875088"/>
          <p14:tracePt t="47170" x="5911850" y="3875088"/>
          <p14:tracePt t="47183" x="5911850" y="3884613"/>
          <p14:tracePt t="47195" x="5902325" y="3894138"/>
          <p14:tracePt t="47220" x="5894388" y="3902075"/>
          <p14:tracePt t="47234" x="5875338" y="3911600"/>
          <p14:tracePt t="47247" x="5867400" y="3911600"/>
          <p14:tracePt t="47260" x="5857875" y="3919538"/>
          <p14:tracePt t="47273" x="5848350" y="3919538"/>
          <p14:tracePt t="47288" x="5840413" y="3919538"/>
          <p14:tracePt t="47305" x="5830888" y="3919538"/>
          <p14:tracePt t="47323" x="5830888" y="3911600"/>
          <p14:tracePt t="47426" x="5840413" y="3911600"/>
          <p14:tracePt t="47437" x="5857875" y="3911600"/>
          <p14:tracePt t="47450" x="5875338" y="3911600"/>
          <p14:tracePt t="47463" x="5894388" y="3911600"/>
          <p14:tracePt t="47477" x="5919788" y="3911600"/>
          <p14:tracePt t="47490" x="5938838" y="3911600"/>
          <p14:tracePt t="47505" x="5956300" y="3911600"/>
          <p14:tracePt t="47522" x="5973763" y="3911600"/>
          <p14:tracePt t="47539" x="5983288" y="3911600"/>
          <p14:tracePt t="47555" x="5991225" y="3911600"/>
          <p14:tracePt t="47589" x="5991225" y="3902075"/>
          <p14:tracePt t="47603" x="5991225" y="3894138"/>
          <p14:tracePt t="47629" x="5991225" y="3884613"/>
          <p14:tracePt t="47654" x="5991225" y="3875088"/>
          <p14:tracePt t="47692" x="5983288" y="3875088"/>
          <p14:tracePt t="47707" x="5973763" y="3867150"/>
          <p14:tracePt t="47743" x="5965825" y="3867150"/>
          <p14:tracePt t="48656" x="5965825" y="3875088"/>
          <p14:tracePt t="49668" x="5965825" y="3884613"/>
          <p14:tracePt t="50047" x="5956300" y="3884613"/>
          <p14:tracePt t="50073" x="5956300" y="3902075"/>
          <p14:tracePt t="50084" x="5946775" y="3902075"/>
          <p14:tracePt t="50100" x="5938838" y="3911600"/>
          <p14:tracePt t="50112" x="5929313" y="3911600"/>
          <p14:tracePt t="50123" x="5929313" y="3919538"/>
          <p14:tracePt t="50138" x="5919788" y="3919538"/>
          <p14:tracePt t="50163" x="5919788" y="3929063"/>
          <p14:tracePt t="52805" x="5919788" y="3938588"/>
          <p14:tracePt t="53561" x="5919788" y="3946525"/>
          <p14:tracePt t="53626" x="5911850" y="3946525"/>
          <p14:tracePt t="53637" x="5902325" y="3965575"/>
          <p14:tracePt t="53651" x="5894388" y="3965575"/>
          <p14:tracePt t="53663" x="5884863" y="3965575"/>
          <p14:tracePt t="53676" x="5875338" y="3973513"/>
          <p14:tracePt t="53688" x="5867400" y="3973513"/>
          <p14:tracePt t="53705" x="5857875" y="3973513"/>
          <p14:tracePt t="53740" x="5857875" y="3965575"/>
          <p14:tracePt t="53917" x="5867400" y="3965575"/>
          <p14:tracePt t="53929" x="5884863" y="3965575"/>
          <p14:tracePt t="53943" x="5894388" y="3965575"/>
          <p14:tracePt t="53969" x="5902325" y="3965575"/>
          <p14:tracePt t="53982" x="5911850" y="3965575"/>
          <p14:tracePt t="54058" x="5919788" y="3973513"/>
          <p14:tracePt t="54553" x="5929313" y="3990975"/>
          <p14:tracePt t="54566" x="5938838" y="4010025"/>
          <p14:tracePt t="54580" x="5938838" y="4027488"/>
          <p14:tracePt t="54592" x="5946775" y="4044950"/>
          <p14:tracePt t="54606" x="5946775" y="4062413"/>
          <p14:tracePt t="54622" x="5946775" y="4089400"/>
          <p14:tracePt t="54638" x="5965825" y="4170363"/>
          <p14:tracePt t="54656" x="5973763" y="4197350"/>
          <p14:tracePt t="54672" x="5973763" y="4224338"/>
          <p14:tracePt t="54688" x="5973763" y="4241800"/>
          <p14:tracePt t="54706" x="5973763" y="4251325"/>
          <p14:tracePt t="54722" x="5983288" y="4259263"/>
          <p14:tracePt t="54745" x="5973763" y="4241800"/>
          <p14:tracePt t="54885" x="5956300" y="4224338"/>
          <p14:tracePt t="54899" x="5929313" y="4205288"/>
          <p14:tracePt t="54910" x="5919788" y="4187825"/>
          <p14:tracePt t="54923" x="5902325" y="4170363"/>
          <p14:tracePt t="54938" x="5894388" y="4160838"/>
          <p14:tracePt t="54961" x="5894388" y="4152900"/>
          <p14:tracePt t="54973" x="5884863" y="4143375"/>
          <p14:tracePt t="55000" x="5884863" y="4133850"/>
          <p14:tracePt t="55011" x="5884863" y="4125913"/>
          <p14:tracePt t="55024" x="5875338" y="4116388"/>
          <p14:tracePt t="55039" x="5867400" y="4108450"/>
          <p14:tracePt t="55063" x="5867400" y="4098925"/>
          <p14:tracePt t="55074" x="5867400" y="4089400"/>
          <p14:tracePt t="55113" x="5867400" y="4098925"/>
          <p14:tracePt t="55279" x="5867400" y="4116388"/>
          <p14:tracePt t="55293" x="5884863" y="4133850"/>
          <p14:tracePt t="55304" x="5894388" y="4152900"/>
          <p14:tracePt t="55317" x="5911850" y="4170363"/>
          <p14:tracePt t="55329" x="5929313" y="4205288"/>
          <p14:tracePt t="55343" x="5946775" y="4224338"/>
          <p14:tracePt t="55356" x="5965825" y="4251325"/>
          <p14:tracePt t="55372" x="5991225" y="4286250"/>
          <p14:tracePt t="55388" x="6027738" y="4322763"/>
          <p14:tracePt t="55407" x="6054725" y="4348163"/>
          <p14:tracePt t="55422" x="6072188" y="4367213"/>
          <p14:tracePt t="55438" x="6116638" y="4411663"/>
          <p14:tracePt t="55456" x="6134100" y="4429125"/>
          <p14:tracePt t="55472" x="6153150" y="4446588"/>
          <p14:tracePt t="55488" x="6170613" y="4473575"/>
          <p14:tracePt t="55505" x="6197600" y="4491038"/>
          <p14:tracePt t="55522" x="6205538" y="4510088"/>
          <p14:tracePt t="55538" x="6224588" y="4518025"/>
          <p14:tracePt t="55555" x="6269038" y="4545013"/>
          <p14:tracePt t="55573" x="6286500" y="4554538"/>
          <p14:tracePt t="55589" x="6313488" y="4562475"/>
          <p14:tracePt t="55605" x="6357938" y="4581525"/>
          <p14:tracePt t="55623" x="6375400" y="4589463"/>
          <p14:tracePt t="55638" x="6411913" y="4598988"/>
          <p14:tracePt t="55655" x="6456363" y="4598988"/>
          <p14:tracePt t="55673" x="6473825" y="4598988"/>
          <p14:tracePt t="55688" x="6491288" y="4598988"/>
          <p14:tracePt t="55705" x="6500813" y="4598988"/>
          <p14:tracePt t="55722" x="6510338" y="4598988"/>
          <p14:tracePt t="55738" x="6518275" y="4598988"/>
          <p14:tracePt t="55755" x="6518275" y="4589463"/>
          <p14:tracePt t="55776" x="6518275" y="4581525"/>
          <p14:tracePt t="55802" x="6518275" y="4572000"/>
          <p14:tracePt t="55814" x="6518275" y="4554538"/>
          <p14:tracePt t="55826" x="6500813" y="4527550"/>
          <p14:tracePt t="55840" x="6483350" y="4510088"/>
          <p14:tracePt t="55855" x="6456363" y="4491038"/>
          <p14:tracePt t="55872" x="6419850" y="4456113"/>
          <p14:tracePt t="55889" x="6340475" y="4384675"/>
          <p14:tracePt t="55906" x="6286500" y="4348163"/>
          <p14:tracePt t="55922" x="6232525" y="4313238"/>
          <p14:tracePt t="55938" x="6134100" y="4251325"/>
          <p14:tracePt t="55955" x="6089650" y="4214813"/>
          <p14:tracePt t="55972" x="6037263" y="4179888"/>
          <p14:tracePt t="55989" x="5946775" y="4116388"/>
          <p14:tracePt t="56006" x="5919788" y="4081463"/>
          <p14:tracePt t="56022" x="5875338" y="4062413"/>
          <p14:tracePt t="56038" x="5803900" y="4000500"/>
          <p14:tracePt t="56056" x="5768975" y="3983038"/>
          <p14:tracePt t="56072" x="5741988" y="3956050"/>
          <p14:tracePt t="56089" x="5705475" y="3929063"/>
          <p14:tracePt t="56105" x="5661025" y="3884613"/>
          <p14:tracePt t="56122" x="5643563" y="3884613"/>
          <p14:tracePt t="56138" x="5634038" y="3867150"/>
          <p14:tracePt t="56156" x="5616575" y="3867150"/>
          <p14:tracePt t="56172" x="5616575" y="3857625"/>
          <p14:tracePt t="56188" x="5608638" y="3857625"/>
          <p14:tracePt t="56205" x="5599113" y="3857625"/>
          <p14:tracePt t="56222" x="5599113" y="3867150"/>
          <p14:tracePt t="56322" x="5599113" y="3875088"/>
          <p14:tracePt t="56336" x="5599113" y="3884613"/>
          <p14:tracePt t="56348" x="5599113" y="3911600"/>
          <p14:tracePt t="56360" x="5608638" y="3929063"/>
          <p14:tracePt t="56373" x="5616575" y="3938588"/>
          <p14:tracePt t="56388" x="5643563" y="3965575"/>
          <p14:tracePt t="56406" x="5661025" y="4000500"/>
          <p14:tracePt t="56422" x="5732463" y="4071938"/>
          <p14:tracePt t="56439" x="5768975" y="4116388"/>
          <p14:tracePt t="56455" x="5803900" y="4152900"/>
          <p14:tracePt t="56472" x="5884863" y="4214813"/>
          <p14:tracePt t="56491" x="5911850" y="4251325"/>
          <p14:tracePt t="56505" x="5946775" y="4276725"/>
          <p14:tracePt t="56522" x="6027738" y="4340225"/>
          <p14:tracePt t="56540" x="6072188" y="4384675"/>
          <p14:tracePt t="56555" x="6143625" y="4438650"/>
          <p14:tracePt t="56573" x="6197600" y="4483100"/>
          <p14:tracePt t="56589" x="6303963" y="4572000"/>
          <p14:tracePt t="56606" x="6340475" y="4598988"/>
          <p14:tracePt t="56622" x="6367463" y="4625975"/>
          <p14:tracePt t="56638" x="6419850" y="4643438"/>
          <p14:tracePt t="56655" x="6438900" y="4660900"/>
          <p14:tracePt t="56672" x="6465888" y="4660900"/>
          <p14:tracePt t="56688" x="6500813" y="4670425"/>
          <p14:tracePt t="56706" x="6518275" y="4670425"/>
          <p14:tracePt t="56722" x="6537325" y="4670425"/>
          <p14:tracePt t="56739" x="6545263" y="4670425"/>
          <p14:tracePt t="56756" x="6537325" y="4670425"/>
          <p14:tracePt t="56882" x="6510338" y="4652963"/>
          <p14:tracePt t="56894" x="6456363" y="4643438"/>
          <p14:tracePt t="56908" x="6402388" y="4608513"/>
          <p14:tracePt t="56922" x="6330950" y="4554538"/>
          <p14:tracePt t="56933" x="6242050" y="4500563"/>
          <p14:tracePt t="56947" x="6161088" y="4438650"/>
          <p14:tracePt t="56960" x="6108700" y="4384675"/>
          <p14:tracePt t="56972" x="6027738" y="4313238"/>
          <p14:tracePt t="56988" x="5973763" y="4224338"/>
          <p14:tracePt t="57005" x="5911850" y="4133850"/>
          <p14:tracePt t="57022" x="5830888" y="3973513"/>
          <p14:tracePt t="57039" x="5822950" y="3938588"/>
          <p14:tracePt t="57055" x="5803900" y="3884613"/>
          <p14:tracePt t="57074" x="5803900" y="3875088"/>
          <p14:tracePt t="57089" x="5803900" y="3867150"/>
          <p14:tracePt t="57105" x="5803900" y="3875088"/>
          <p14:tracePt t="57278" x="5813425" y="3894138"/>
          <p14:tracePt t="57290" x="5840413" y="3919538"/>
          <p14:tracePt t="57302" x="5857875" y="3956050"/>
          <p14:tracePt t="57317" x="5884863" y="3973513"/>
          <p14:tracePt t="57329" x="5911850" y="4010025"/>
          <p14:tracePt t="57340" x="5946775" y="4037013"/>
          <p14:tracePt t="57355" x="5973763" y="4071938"/>
          <p14:tracePt t="57372" x="6018213" y="4108450"/>
          <p14:tracePt t="57389" x="6134100" y="4197350"/>
          <p14:tracePt t="57407" x="6197600" y="4251325"/>
          <p14:tracePt t="57422" x="6276975" y="4303713"/>
          <p14:tracePt t="57439" x="6394450" y="4384675"/>
          <p14:tracePt t="57456" x="6446838" y="4411663"/>
          <p14:tracePt t="57472" x="6465888" y="4419600"/>
          <p14:tracePt t="57489" x="6491288" y="4438650"/>
          <p14:tracePt t="57507" x="6500813" y="4446588"/>
          <p14:tracePt t="57531" x="6491288" y="4446588"/>
          <p14:tracePt t="57762" x="6483350" y="4446588"/>
          <p14:tracePt t="57774" x="6473825" y="4438650"/>
          <p14:tracePt t="57786" x="6446838" y="4429125"/>
          <p14:tracePt t="57799" x="6429375" y="4411663"/>
          <p14:tracePt t="57812" x="6411913" y="4402138"/>
          <p14:tracePt t="57823" x="6402388" y="4402138"/>
          <p14:tracePt t="57839" x="6394450" y="4384675"/>
          <p14:tracePt t="57855" x="6375400" y="4384675"/>
          <p14:tracePt t="57872" x="6367463" y="4375150"/>
          <p14:tracePt t="57890" x="6357938" y="4367213"/>
          <p14:tracePt t="57940" x="6340475" y="4367213"/>
          <p14:tracePt t="57952" x="6330950" y="4357688"/>
          <p14:tracePt t="57963" x="6313488" y="4348163"/>
          <p14:tracePt t="57978" x="6303963" y="4348163"/>
          <p14:tracePt t="57990" x="6296025" y="4340225"/>
          <p14:tracePt t="58005" x="6286500" y="4330700"/>
          <p14:tracePt t="58022" x="6276975" y="4322763"/>
          <p14:tracePt t="60683" x="6276975" y="4330700"/>
          <p14:tracePt t="61020" x="6286500" y="4330700"/>
          <p14:tracePt t="61224" x="6286500" y="4340225"/>
          <p14:tracePt t="62051" x="6286500" y="4348163"/>
          <p14:tracePt t="62636" x="6286500" y="4357688"/>
          <p14:tracePt t="62687" x="6286500" y="4375150"/>
          <p14:tracePt t="62700" x="6286500" y="4394200"/>
          <p14:tracePt t="62715" x="6286500" y="4429125"/>
          <p14:tracePt t="62726" x="6286500" y="4456113"/>
          <p14:tracePt t="62739" x="6286500" y="4483100"/>
          <p14:tracePt t="62756" x="6286500" y="4527550"/>
          <p14:tracePt t="62772" x="6286500" y="4562475"/>
          <p14:tracePt t="62789" x="6303963" y="4643438"/>
          <p14:tracePt t="62806" x="6313488" y="4687888"/>
          <p14:tracePt t="62822" x="6330950" y="4714875"/>
          <p14:tracePt t="62839" x="6330950" y="4751388"/>
          <p14:tracePt t="62856" x="6340475" y="4768850"/>
          <p14:tracePt t="62872" x="6340475" y="4776788"/>
          <p14:tracePt t="62889" x="6348413" y="4786313"/>
          <p14:tracePt t="62907" x="6357938" y="4786313"/>
          <p14:tracePt t="63591" x="6348413" y="4768850"/>
          <p14:tracePt t="63682" x="6313488" y="4724400"/>
          <p14:tracePt t="63694" x="6269038" y="4670425"/>
          <p14:tracePt t="63706" x="6205538" y="4616450"/>
          <p14:tracePt t="63719" x="6161088" y="4562475"/>
          <p14:tracePt t="63732" x="6126163" y="4527550"/>
          <p14:tracePt t="63746" x="6081713" y="4483100"/>
          <p14:tracePt t="63757" x="6037263" y="4446588"/>
          <p14:tracePt t="63772" x="6000750" y="4411663"/>
          <p14:tracePt t="63789" x="5956300" y="4384675"/>
          <p14:tracePt t="63805" x="5875338" y="4303713"/>
          <p14:tracePt t="63822" x="5848350" y="4259263"/>
          <p14:tracePt t="63839" x="5830888" y="4241800"/>
          <p14:tracePt t="63856" x="5795963" y="4197350"/>
          <p14:tracePt t="63872" x="5776913" y="4187825"/>
          <p14:tracePt t="63889" x="5776913" y="4179888"/>
          <p14:tracePt t="63907" x="5768975" y="4179888"/>
          <p14:tracePt t="63948" x="5768975" y="4170363"/>
          <p14:tracePt t="64012" x="5768975" y="4160838"/>
          <p14:tracePt t="64049" x="5759450" y="4152900"/>
          <p14:tracePt t="64062" x="5751513" y="4143375"/>
          <p14:tracePt t="64075" x="5751513" y="4133850"/>
          <p14:tracePt t="64101" x="5751513" y="4125913"/>
          <p14:tracePt t="64126" x="5768975" y="4125913"/>
          <p14:tracePt t="64243" x="5776913" y="4143375"/>
          <p14:tracePt t="64253" x="5803900" y="4170363"/>
          <p14:tracePt t="64266" x="5840413" y="4205288"/>
          <p14:tracePt t="64279" x="5894388" y="4259263"/>
          <p14:tracePt t="64290" x="5946775" y="4313238"/>
          <p14:tracePt t="64306" x="5991225" y="4357688"/>
          <p14:tracePt t="64322" x="6037263" y="4402138"/>
          <p14:tracePt t="64339" x="6116638" y="4473575"/>
          <p14:tracePt t="64357" x="6170613" y="4510088"/>
          <p14:tracePt t="64372" x="6205538" y="4537075"/>
          <p14:tracePt t="64389" x="6242050" y="4572000"/>
          <p14:tracePt t="64406" x="6323013" y="4625975"/>
          <p14:tracePt t="64423" x="6357938" y="4643438"/>
          <p14:tracePt t="64439" x="6411913" y="4687888"/>
          <p14:tracePt t="64457" x="6438900" y="4705350"/>
          <p14:tracePt t="64472" x="6446838" y="4714875"/>
          <p14:tracePt t="64489" x="6473825" y="4732338"/>
          <p14:tracePt t="64506" x="6500813" y="4751388"/>
          <p14:tracePt t="64522" x="6518275" y="4759325"/>
          <p14:tracePt t="64539" x="6527800" y="4759325"/>
          <p14:tracePt t="64556" x="6537325" y="4759325"/>
          <p14:tracePt t="64572" x="6545263" y="4759325"/>
          <p14:tracePt t="64622" x="6537325" y="4759325"/>
          <p14:tracePt t="64736" x="6527800" y="4759325"/>
          <p14:tracePt t="64751" x="6500813" y="4741863"/>
          <p14:tracePt t="64764" x="6456363" y="4714875"/>
          <p14:tracePt t="64775" x="6411913" y="4670425"/>
          <p14:tracePt t="64789" x="6348413" y="4633913"/>
          <p14:tracePt t="64806" x="6296025" y="4581525"/>
          <p14:tracePt t="64822" x="6143625" y="4446588"/>
          <p14:tracePt t="64840" x="6089650" y="4375150"/>
          <p14:tracePt t="64855" x="6018213" y="4303713"/>
          <p14:tracePt t="64872" x="5911850" y="4098925"/>
          <p14:tracePt t="64890" x="5875338" y="4027488"/>
          <p14:tracePt t="64905" x="5848350" y="3965575"/>
          <p14:tracePt t="64922" x="5803900" y="3867150"/>
          <p14:tracePt t="64940" x="5795963" y="3848100"/>
          <p14:tracePt t="64956" x="5795963" y="3840163"/>
          <p14:tracePt t="64972" x="5795963" y="3830638"/>
          <p14:tracePt t="64989" x="5795963" y="3840163"/>
          <p14:tracePt t="65068" x="5822950" y="3875088"/>
          <p14:tracePt t="65082" x="5894388" y="3956050"/>
          <p14:tracePt t="65093" x="5991225" y="4062413"/>
          <p14:tracePt t="65106" x="6072188" y="4152900"/>
          <p14:tracePt t="65119" x="6143625" y="4224338"/>
          <p14:tracePt t="65131" x="6205538" y="4286250"/>
          <p14:tracePt t="65144" x="6259513" y="4340225"/>
          <p14:tracePt t="65158" x="6303963" y="4375150"/>
          <p14:tracePt t="65172" x="6367463" y="4411663"/>
          <p14:tracePt t="65189" x="6419850" y="4456113"/>
          <p14:tracePt t="65206" x="6527800" y="4527550"/>
          <p14:tracePt t="65223" x="6572250" y="4554538"/>
          <p14:tracePt t="65239" x="6599238" y="4581525"/>
          <p14:tracePt t="65256" x="6643688" y="4608513"/>
          <p14:tracePt t="65274" x="6653213" y="4616450"/>
          <p14:tracePt t="65290" x="6661150" y="4625975"/>
          <p14:tracePt t="65323" x="6626225" y="4598988"/>
          <p14:tracePt t="65450" x="6572250" y="4545013"/>
          <p14:tracePt t="65463" x="6510338" y="4483100"/>
          <p14:tracePt t="65476" x="6438900" y="4411663"/>
          <p14:tracePt t="65488" x="6375400" y="4340225"/>
          <p14:tracePt t="65501" x="6303963" y="4276725"/>
          <p14:tracePt t="65514" x="6276975" y="4224338"/>
          <p14:tracePt t="65525" x="6259513" y="4197350"/>
          <p14:tracePt t="65540" x="6232525" y="4179888"/>
          <p14:tracePt t="65555" x="6232525" y="4170363"/>
          <p14:tracePt t="65572" x="6224588" y="4170363"/>
          <p14:tracePt t="65590" x="6224588" y="4160838"/>
          <p14:tracePt t="65605" x="6224588" y="4170363"/>
          <p14:tracePt t="65742" x="6232525" y="4170363"/>
          <p14:tracePt t="66137" x="6242050" y="4187825"/>
          <p14:tracePt t="66150" x="6251575" y="4205288"/>
          <p14:tracePt t="66162" x="6276975" y="4232275"/>
          <p14:tracePt t="66176" x="6313488" y="4276725"/>
          <p14:tracePt t="66190" x="6340475" y="4322763"/>
          <p14:tracePt t="66206" x="6367463" y="4348163"/>
          <p14:tracePt t="66222" x="6402388" y="4402138"/>
          <p14:tracePt t="66239" x="6419850" y="4411663"/>
          <p14:tracePt t="66255" x="6429375" y="4438650"/>
          <p14:tracePt t="66272" x="6438900" y="4446588"/>
          <p14:tracePt t="66289" x="6446838" y="4473575"/>
          <p14:tracePt t="66306" x="6456363" y="4473575"/>
          <p14:tracePt t="66322" x="6456363" y="4483100"/>
          <p14:tracePt t="66339" x="6456363" y="4491038"/>
          <p14:tracePt t="66367" x="6465888" y="4491038"/>
          <p14:tracePt t="66380" x="6473825" y="4491038"/>
          <p14:tracePt t="66443" x="6483350" y="4491038"/>
          <p14:tracePt t="66482" x="6483350" y="4473575"/>
          <p14:tracePt t="66494" x="6491288" y="4446588"/>
          <p14:tracePt t="66507" x="6500813" y="4429125"/>
          <p14:tracePt t="66519" x="6510338" y="4411663"/>
          <p14:tracePt t="66531" x="6510338" y="4394200"/>
          <p14:tracePt t="66544" x="6510338" y="4375150"/>
          <p14:tracePt t="66556" x="6510338" y="4357688"/>
          <p14:tracePt t="66572" x="6510338" y="4340225"/>
          <p14:tracePt t="66589" x="6510338" y="4330700"/>
          <p14:tracePt t="66606" x="6500813" y="4303713"/>
          <p14:tracePt t="66622" x="6500813" y="4295775"/>
          <p14:tracePt t="66639" x="6491288" y="4295775"/>
          <p14:tracePt t="66656" x="6483350" y="4286250"/>
          <p14:tracePt t="66672" x="6473825" y="4276725"/>
          <p14:tracePt t="66689" x="6465888" y="4276725"/>
          <p14:tracePt t="66706" x="6446838" y="4259263"/>
          <p14:tracePt t="66724" x="6438900" y="4259263"/>
          <p14:tracePt t="66739" x="6429375" y="4241800"/>
          <p14:tracePt t="66756" x="6419850" y="4232275"/>
          <p14:tracePt t="66774" x="6411913" y="4232275"/>
          <p14:tracePt t="66789" x="6411913" y="4224338"/>
          <p14:tracePt t="66812" x="6411913" y="4241800"/>
          <p14:tracePt t="67283" x="6411913" y="4268788"/>
          <p14:tracePt t="67298" x="6411913" y="4313238"/>
          <p14:tracePt t="67311" x="6411913" y="4384675"/>
          <p14:tracePt t="67320" x="6411913" y="4465638"/>
          <p14:tracePt t="67334" x="6411913" y="4537075"/>
          <p14:tracePt t="67347" x="6411913" y="4608513"/>
          <p14:tracePt t="67359" x="6411913" y="4679950"/>
          <p14:tracePt t="67373" x="6375400" y="4751388"/>
          <p14:tracePt t="67389" x="6348413" y="4813300"/>
          <p14:tracePt t="67407" x="6296025" y="4929188"/>
          <p14:tracePt t="67426" x="6286500" y="4965700"/>
          <p14:tracePt t="67439" x="6269038" y="4983163"/>
          <p14:tracePt t="67456" x="6259513" y="4991100"/>
          <p14:tracePt t="67473" x="6251575" y="5000625"/>
          <p14:tracePt t="67489" x="6242050" y="5010150"/>
          <p14:tracePt t="67513" x="6224588" y="5010150"/>
          <p14:tracePt t="67524" x="6188075" y="5010150"/>
          <p14:tracePt t="67539" x="6161088" y="5010150"/>
          <p14:tracePt t="67556" x="6126163" y="5010150"/>
          <p14:tracePt t="67573" x="6054725" y="5010150"/>
          <p14:tracePt t="67589" x="6018213" y="5010150"/>
          <p14:tracePt t="67606" x="5983288" y="5010150"/>
          <p14:tracePt t="67622" x="5929313" y="5010150"/>
          <p14:tracePt t="67639" x="5911850" y="5018088"/>
          <p14:tracePt t="67656" x="5894388" y="5018088"/>
          <p14:tracePt t="67673" x="5875338" y="5027613"/>
          <p14:tracePt t="67690" x="5875338" y="5037138"/>
          <p14:tracePt t="67730" x="5875338" y="5054600"/>
          <p14:tracePt t="67741" x="5875338" y="5062538"/>
          <p14:tracePt t="67753" x="5884863" y="5072063"/>
          <p14:tracePt t="67765" x="5894388" y="5081588"/>
          <p14:tracePt t="67779" x="5911850" y="5089525"/>
          <p14:tracePt t="67792" x="5919788" y="5099050"/>
          <p14:tracePt t="67806" x="5938838" y="5116513"/>
          <p14:tracePt t="67822" x="5956300" y="5116513"/>
          <p14:tracePt t="67839" x="6000750" y="5116513"/>
          <p14:tracePt t="67856" x="6027738" y="5116513"/>
          <p14:tracePt t="67872" x="6054725" y="5116513"/>
          <p14:tracePt t="68098" x="6116638" y="5126038"/>
          <p14:tracePt t="68111" x="6197600" y="5143500"/>
          <p14:tracePt t="68123" x="6269038" y="5170488"/>
          <p14:tracePt t="68135" x="6340475" y="5197475"/>
          <p14:tracePt t="68149" x="6394450" y="5197475"/>
          <p14:tracePt t="68162" x="6446838" y="5205413"/>
          <p14:tracePt t="68173" x="6483350" y="5205413"/>
          <p14:tracePt t="68189" x="6518275" y="5205413"/>
          <p14:tracePt t="68206" x="6545263" y="5205413"/>
          <p14:tracePt t="68222" x="6572250" y="5205413"/>
          <p14:tracePt t="68239" x="6581775" y="5205413"/>
          <p14:tracePt t="68256" x="6589713" y="5205413"/>
          <p14:tracePt t="68273" x="6608763" y="5187950"/>
          <p14:tracePt t="68292" x="6626225" y="5153025"/>
          <p14:tracePt t="68306" x="6634163" y="5089525"/>
          <p14:tracePt t="68322" x="6634163" y="4965700"/>
          <p14:tracePt t="68340" x="6634163" y="4929188"/>
          <p14:tracePt t="68356" x="6634163" y="4902200"/>
          <p14:tracePt t="68372" x="6626225" y="4894263"/>
          <p14:tracePt t="68389" x="6616700" y="4884738"/>
          <p14:tracePt t="68407" x="6616700" y="4875213"/>
          <p14:tracePt t="68428" x="6608763" y="4875213"/>
          <p14:tracePt t="68441" x="6608763" y="4894263"/>
          <p14:tracePt t="68504" x="6608763" y="4919663"/>
          <p14:tracePt t="68520" x="6608763" y="4965700"/>
          <p14:tracePt t="68530" x="6616700" y="5027613"/>
          <p14:tracePt t="68543" x="6643688" y="5099050"/>
          <p14:tracePt t="68556" x="6688138" y="5180013"/>
          <p14:tracePt t="68573" x="6724650" y="5241925"/>
          <p14:tracePt t="68589" x="6769100" y="5313363"/>
          <p14:tracePt t="68607" x="6777038" y="5322888"/>
          <p14:tracePt t="68622" x="6777038" y="5340350"/>
          <p14:tracePt t="68639" x="6786563" y="5340350"/>
          <p14:tracePt t="68656" x="6796088" y="5348288"/>
          <p14:tracePt t="68672" x="6777038" y="5348288"/>
          <p14:tracePt t="68722" x="6724650" y="5340350"/>
          <p14:tracePt t="68733" x="6653213" y="5303838"/>
          <p14:tracePt t="68747" x="6581775" y="5251450"/>
          <p14:tracePt t="68759" x="6527800" y="5214938"/>
          <p14:tracePt t="68773" x="6483350" y="5197475"/>
          <p14:tracePt t="68789" x="6465888" y="5180013"/>
          <p14:tracePt t="68806" x="6456363" y="5170488"/>
          <p14:tracePt t="68823" x="6473825" y="5180013"/>
          <p14:tracePt t="68861" x="6527800" y="5241925"/>
          <p14:tracePt t="68874" x="6634163" y="5367338"/>
          <p14:tracePt t="68887" x="6759575" y="5500688"/>
          <p14:tracePt t="68899" x="6831013" y="5581650"/>
          <p14:tracePt t="68913" x="6884988" y="5634038"/>
          <p14:tracePt t="68926" x="6911975" y="5670550"/>
          <p14:tracePt t="68939" x="6919913" y="5680075"/>
          <p14:tracePt t="68956" x="6929438" y="5697538"/>
          <p14:tracePt t="68972" x="6919913" y="5670550"/>
          <p14:tracePt t="69028" x="6894513" y="5643563"/>
          <p14:tracePt t="69040" x="6875463" y="5616575"/>
          <p14:tracePt t="69051" x="6867525" y="5608638"/>
          <p14:tracePt t="69066" x="6858000" y="5599113"/>
          <p14:tracePt t="69078" x="6858000" y="560863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4855" y="1182415"/>
            <a:ext cx="8659147" cy="4858948"/>
          </a:xfrm>
        </p:spPr>
        <p:txBody>
          <a:bodyPr>
            <a:noAutofit/>
          </a:bodyPr>
          <a:lstStyle/>
          <a:p>
            <a:r>
              <a:rPr lang="en-US" sz="2800" dirty="0">
                <a:solidFill>
                  <a:schemeClr val="tx1"/>
                </a:solidFill>
                <a:latin typeface="Times New Roman" panose="02020603050405020304" pitchFamily="18" charset="0"/>
                <a:cs typeface="Times New Roman" panose="02020603050405020304" pitchFamily="18" charset="0"/>
              </a:rPr>
              <a:t>subcortical multinucleated structure, located deeply occupying a large portion of the interior regions of both cerebral hemispheres </a:t>
            </a:r>
          </a:p>
          <a:p>
            <a:r>
              <a:rPr lang="en-US" sz="2800" dirty="0">
                <a:solidFill>
                  <a:schemeClr val="tx1"/>
                </a:solidFill>
                <a:latin typeface="Times New Roman" panose="02020603050405020304" pitchFamily="18" charset="0"/>
                <a:cs typeface="Times New Roman" panose="02020603050405020304" pitchFamily="18" charset="0"/>
              </a:rPr>
              <a:t>It is considered as an accessory motor system that functions usually not by itself but in close association with the cerebral cortex and </a:t>
            </a:r>
            <a:r>
              <a:rPr lang="en-US" sz="2800" dirty="0" err="1">
                <a:solidFill>
                  <a:schemeClr val="tx1"/>
                </a:solidFill>
                <a:latin typeface="Times New Roman" panose="02020603050405020304" pitchFamily="18" charset="0"/>
                <a:cs typeface="Times New Roman" panose="02020603050405020304" pitchFamily="18" charset="0"/>
              </a:rPr>
              <a:t>corticospinal</a:t>
            </a:r>
            <a:r>
              <a:rPr lang="en-US" sz="2800" dirty="0">
                <a:solidFill>
                  <a:schemeClr val="tx1"/>
                </a:solidFill>
                <a:latin typeface="Times New Roman" panose="02020603050405020304" pitchFamily="18" charset="0"/>
                <a:cs typeface="Times New Roman" panose="02020603050405020304" pitchFamily="18" charset="0"/>
              </a:rPr>
              <a:t> motor control system. </a:t>
            </a: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the basal ganglia receive most of their input signals from the cerebral cortex and also return almost all their output signals back to the cortex</a:t>
            </a:r>
            <a:r>
              <a:rPr lang="en-US" sz="2000" dirty="0">
                <a:solidFill>
                  <a:schemeClr val="tx1"/>
                </a:solidFill>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6" name="Slide Number Placeholder 9"/>
          <p:cNvSpPr>
            <a:spLocks noGrp="1"/>
          </p:cNvSpPr>
          <p:nvPr/>
        </p:nvSpPr>
        <p:spPr>
          <a:xfrm>
            <a:off x="8905741" y="6311900"/>
            <a:ext cx="2184400" cy="365125"/>
          </a:xfrm>
          <a:prstGeom prst="rect">
            <a:avLst/>
          </a:prstGeom>
        </p:spPr>
        <p:txBody>
          <a:bodyPr anchor="ctr"/>
          <a:lstStyle>
            <a:defPPr>
              <a:defRPr lang="ar-SA"/>
            </a:defPPr>
            <a:lvl1pPr algn="r" rtl="1" fontAlgn="base">
              <a:spcBef>
                <a:spcPct val="0"/>
              </a:spcBef>
              <a:spcAft>
                <a:spcPct val="0"/>
              </a:spcAft>
              <a:defRPr sz="1200" kern="1200">
                <a:solidFill>
                  <a:srgbClr val="898989"/>
                </a:solidFill>
                <a:latin typeface="Times New Roman" panose="02020603050405020304" pitchFamily="18"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defRPr/>
            </a:pPr>
            <a:r>
              <a:rPr lang="en-AU" sz="1600" b="1" dirty="0" smtClean="0">
                <a:solidFill>
                  <a:schemeClr val="tx1">
                    <a:tint val="75000"/>
                  </a:schemeClr>
                </a:solidFill>
                <a:latin typeface="Arial Narrow" pitchFamily="34" charset="0"/>
                <a:cs typeface="Arial" charset="0"/>
              </a:rPr>
              <a:t>4</a:t>
            </a:r>
            <a:endParaRPr lang="en-AU" sz="1600" b="1" dirty="0">
              <a:solidFill>
                <a:schemeClr val="tx1">
                  <a:tint val="75000"/>
                </a:schemeClr>
              </a:solidFill>
              <a:latin typeface="Arial Narrow" pitchFamily="34" charset="0"/>
              <a:cs typeface="Arial" charset="0"/>
            </a:endParaRPr>
          </a:p>
        </p:txBody>
      </p:sp>
    </p:spTree>
    <p:extLst>
      <p:ext uri="{BB962C8B-B14F-4D97-AF65-F5344CB8AC3E}">
        <p14:creationId xmlns:p14="http://schemas.microsoft.com/office/powerpoint/2010/main" val="378983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NEURONAL CIRCUITRY</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OF THE BASAL GANGLIA</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Autofit/>
          </a:bodyPr>
          <a:lstStyle/>
          <a:p>
            <a:pPr marL="0" indent="0">
              <a:buNone/>
            </a:pPr>
            <a:r>
              <a:rPr lang="en-US" sz="2400" dirty="0">
                <a:latin typeface="Times New Roman" panose="02020603050405020304" pitchFamily="18" charset="0"/>
                <a:cs typeface="Times New Roman" panose="02020603050405020304" pitchFamily="18" charset="0"/>
              </a:rPr>
              <a:t>The anatomical connections between the basal </a:t>
            </a:r>
            <a:r>
              <a:rPr lang="en-US" sz="2400" dirty="0" smtClean="0">
                <a:latin typeface="Times New Roman" panose="02020603050405020304" pitchFamily="18" charset="0"/>
                <a:cs typeface="Times New Roman" panose="02020603050405020304" pitchFamily="18" charset="0"/>
              </a:rPr>
              <a:t>ganglia and </a:t>
            </a:r>
            <a:r>
              <a:rPr lang="en-US" sz="2400" dirty="0">
                <a:latin typeface="Times New Roman" panose="02020603050405020304" pitchFamily="18" charset="0"/>
                <a:cs typeface="Times New Roman" panose="02020603050405020304" pitchFamily="18" charset="0"/>
              </a:rPr>
              <a:t>the other brain elements that provide motor </a:t>
            </a:r>
            <a:r>
              <a:rPr lang="en-US" sz="2400" dirty="0" smtClean="0">
                <a:latin typeface="Times New Roman" panose="02020603050405020304" pitchFamily="18" charset="0"/>
                <a:cs typeface="Times New Roman" panose="02020603050405020304" pitchFamily="18" charset="0"/>
              </a:rPr>
              <a:t>control are </a:t>
            </a:r>
            <a:r>
              <a:rPr lang="en-US" sz="2400" dirty="0">
                <a:latin typeface="Times New Roman" panose="02020603050405020304" pitchFamily="18" charset="0"/>
                <a:cs typeface="Times New Roman" panose="02020603050405020304" pitchFamily="18" charset="0"/>
              </a:rPr>
              <a:t>complex</a:t>
            </a:r>
            <a:r>
              <a:rPr lang="en-US" sz="2400" dirty="0" smtClean="0">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rPr>
              <a:t>2 anatomical connections within BG</a:t>
            </a:r>
          </a:p>
          <a:p>
            <a:pPr marL="0" indent="0">
              <a:buNone/>
            </a:pPr>
            <a:r>
              <a:rPr lang="en-US" sz="2400" dirty="0" smtClean="0">
                <a:latin typeface="Times New Roman" panose="02020603050405020304" pitchFamily="18" charset="0"/>
                <a:cs typeface="Times New Roman" panose="02020603050405020304" pitchFamily="18" charset="0"/>
              </a:rPr>
              <a:t>One with  motor </a:t>
            </a:r>
            <a:r>
              <a:rPr lang="en-US" sz="2400" dirty="0">
                <a:latin typeface="Times New Roman" panose="02020603050405020304" pitchFamily="18" charset="0"/>
                <a:cs typeface="Times New Roman" panose="02020603050405020304" pitchFamily="18" charset="0"/>
              </a:rPr>
              <a:t>cortex, thalamus, and </a:t>
            </a:r>
            <a:r>
              <a:rPr lang="en-US" sz="2400" dirty="0" smtClean="0">
                <a:latin typeface="Times New Roman" panose="02020603050405020304" pitchFamily="18" charset="0"/>
                <a:cs typeface="Times New Roman" panose="02020603050405020304" pitchFamily="18" charset="0"/>
              </a:rPr>
              <a:t>associated brain </a:t>
            </a:r>
            <a:r>
              <a:rPr lang="en-US" sz="2400" dirty="0">
                <a:latin typeface="Times New Roman" panose="02020603050405020304" pitchFamily="18" charset="0"/>
                <a:cs typeface="Times New Roman" panose="02020603050405020304" pitchFamily="18" charset="0"/>
              </a:rPr>
              <a:t>stem and cerebellar circuitry. </a:t>
            </a:r>
            <a:endParaRPr lang="en-US" sz="2400" dirty="0" smtClean="0">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And the second is the major </a:t>
            </a:r>
            <a:r>
              <a:rPr lang="en-US" sz="2400" dirty="0">
                <a:latin typeface="Times New Roman" panose="02020603050405020304" pitchFamily="18" charset="0"/>
                <a:cs typeface="Times New Roman" panose="02020603050405020304" pitchFamily="18" charset="0"/>
              </a:rPr>
              <a:t>circuitry of the basal ganglia system, showing </a:t>
            </a:r>
            <a:r>
              <a:rPr lang="en-US" sz="2400" dirty="0" smtClean="0">
                <a:latin typeface="Times New Roman" panose="02020603050405020304" pitchFamily="18" charset="0"/>
                <a:cs typeface="Times New Roman" panose="02020603050405020304" pitchFamily="18" charset="0"/>
              </a:rPr>
              <a:t>the tremendous </a:t>
            </a:r>
            <a:r>
              <a:rPr lang="en-US" sz="2400" dirty="0">
                <a:latin typeface="Times New Roman" panose="02020603050405020304" pitchFamily="18" charset="0"/>
                <a:cs typeface="Times New Roman" panose="02020603050405020304" pitchFamily="18" charset="0"/>
              </a:rPr>
              <a:t>interconnections among the basal </a:t>
            </a:r>
            <a:r>
              <a:rPr lang="en-US" sz="2400" dirty="0" smtClean="0">
                <a:latin typeface="Times New Roman" panose="02020603050405020304" pitchFamily="18" charset="0"/>
                <a:cs typeface="Times New Roman" panose="02020603050405020304" pitchFamily="18" charset="0"/>
              </a:rPr>
              <a:t>ganglia plus </a:t>
            </a:r>
            <a:r>
              <a:rPr lang="en-US" sz="2400" dirty="0">
                <a:latin typeface="Times New Roman" panose="02020603050405020304" pitchFamily="18" charset="0"/>
                <a:cs typeface="Times New Roman" panose="02020603050405020304" pitchFamily="18" charset="0"/>
              </a:rPr>
              <a:t>extensive input and output pathways between </a:t>
            </a:r>
            <a:r>
              <a:rPr lang="en-US" sz="2400" dirty="0" smtClean="0">
                <a:latin typeface="Times New Roman" panose="02020603050405020304" pitchFamily="18" charset="0"/>
                <a:cs typeface="Times New Roman" panose="02020603050405020304" pitchFamily="18" charset="0"/>
              </a:rPr>
              <a:t>the other </a:t>
            </a:r>
            <a:r>
              <a:rPr lang="en-US" sz="2400" dirty="0">
                <a:latin typeface="Times New Roman" panose="02020603050405020304" pitchFamily="18" charset="0"/>
                <a:cs typeface="Times New Roman" panose="02020603050405020304" pitchFamily="18" charset="0"/>
              </a:rPr>
              <a:t>motor regions of the brain and the basal ganglia</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6" name="Slide Number Placeholder 9"/>
          <p:cNvSpPr>
            <a:spLocks noGrp="1"/>
          </p:cNvSpPr>
          <p:nvPr/>
        </p:nvSpPr>
        <p:spPr>
          <a:xfrm>
            <a:off x="8905741" y="6311900"/>
            <a:ext cx="2184400" cy="365125"/>
          </a:xfrm>
          <a:prstGeom prst="rect">
            <a:avLst/>
          </a:prstGeom>
        </p:spPr>
        <p:txBody>
          <a:bodyPr anchor="ctr"/>
          <a:lstStyle>
            <a:defPPr>
              <a:defRPr lang="ar-SA"/>
            </a:defPPr>
            <a:lvl1pPr algn="r" rtl="1" fontAlgn="base">
              <a:spcBef>
                <a:spcPct val="0"/>
              </a:spcBef>
              <a:spcAft>
                <a:spcPct val="0"/>
              </a:spcAft>
              <a:defRPr sz="1200" kern="1200">
                <a:solidFill>
                  <a:srgbClr val="898989"/>
                </a:solidFill>
                <a:latin typeface="Times New Roman" panose="02020603050405020304" pitchFamily="18"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defRPr/>
            </a:pPr>
            <a:r>
              <a:rPr lang="en-AU" sz="1600" b="1" dirty="0" smtClean="0">
                <a:solidFill>
                  <a:schemeClr val="tx1">
                    <a:tint val="75000"/>
                  </a:schemeClr>
                </a:solidFill>
                <a:latin typeface="Arial Narrow" pitchFamily="34" charset="0"/>
                <a:cs typeface="Arial" charset="0"/>
              </a:rPr>
              <a:t>5</a:t>
            </a:r>
            <a:endParaRPr lang="en-AU" sz="1600" b="1" dirty="0">
              <a:solidFill>
                <a:schemeClr val="tx1">
                  <a:tint val="75000"/>
                </a:schemeClr>
              </a:solidFill>
              <a:latin typeface="Arial Narrow" pitchFamily="34" charset="0"/>
              <a:cs typeface="Arial" charset="0"/>
            </a:endParaRPr>
          </a:p>
        </p:txBody>
      </p:sp>
    </p:spTree>
    <p:extLst>
      <p:ext uri="{BB962C8B-B14F-4D97-AF65-F5344CB8AC3E}">
        <p14:creationId xmlns:p14="http://schemas.microsoft.com/office/powerpoint/2010/main" val="1729638500"/>
      </p:ext>
    </p:extLst>
  </p:cSld>
  <p:clrMapOvr>
    <a:masterClrMapping/>
  </p:clrMapOvr>
  <mc:AlternateContent xmlns:mc="http://schemas.openxmlformats.org/markup-compatibility/2006" xmlns:p14="http://schemas.microsoft.com/office/powerpoint/2010/main">
    <mc:Choice Requires="p14">
      <p:transition spd="slow" p14:dur="2000" advTm="95163"/>
    </mc:Choice>
    <mc:Fallback xmlns="">
      <p:transition spd="slow" advTm="95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889" x="6956425" y="5653088"/>
          <p14:tracePt t="889" x="7037388" y="5724525"/>
          <p14:tracePt t="902" x="7081838" y="5813425"/>
          <p14:tracePt t="910" x="7081838" y="5894388"/>
          <p14:tracePt t="922" x="7045325" y="5973763"/>
          <p14:tracePt t="936" x="6902450" y="6072188"/>
          <p14:tracePt t="949" x="6465888" y="6232525"/>
          <p14:tracePt t="966" x="5902325" y="6286500"/>
          <p14:tracePt t="983" x="4894263" y="6188075"/>
          <p14:tracePt t="1000" x="4581525" y="6010275"/>
          <p14:tracePt t="1016" x="4330700" y="5768975"/>
          <p14:tracePt t="1033" x="3973513" y="4929188"/>
          <p14:tracePt t="1051" x="3973513" y="4633913"/>
          <p14:tracePt t="1067" x="4037013" y="4419600"/>
          <p14:tracePt t="1081" x="4133850" y="4214813"/>
          <p14:tracePt t="1098" x="4259263" y="4054475"/>
          <p14:tracePt t="1115" x="4313238" y="4017963"/>
          <p14:tracePt t="1131" x="4375150" y="3990975"/>
          <p14:tracePt t="1148" x="4510088" y="3983038"/>
          <p14:tracePt t="1165" x="4589463" y="3983038"/>
          <p14:tracePt t="1181" x="4687888" y="4010025"/>
          <p14:tracePt t="1198" x="4857750" y="4089400"/>
          <p14:tracePt t="1216" x="4911725" y="4133850"/>
          <p14:tracePt t="1231" x="4956175" y="4187825"/>
          <p14:tracePt t="1248" x="4991100" y="4232275"/>
          <p14:tracePt t="1265" x="5018088" y="4295775"/>
          <p14:tracePt t="1282" x="5018088" y="4303713"/>
          <p14:tracePt t="1298" x="5010150" y="4303713"/>
          <p14:tracePt t="1329" x="4983163" y="4295775"/>
          <p14:tracePt t="1343" x="4938713" y="4241800"/>
          <p14:tracePt t="1354" x="4884738" y="4143375"/>
          <p14:tracePt t="1368" x="4867275" y="4037013"/>
          <p14:tracePt t="1381" x="4867275" y="3919538"/>
          <p14:tracePt t="1398" x="4884738" y="3830638"/>
          <p14:tracePt t="1414" x="4983163" y="3724275"/>
          <p14:tracePt t="1433" x="5108575" y="3660775"/>
          <p14:tracePt t="1448" x="5286375" y="3581400"/>
          <p14:tracePt t="1464" x="5483225" y="3544888"/>
          <p14:tracePt t="1482" x="5518150" y="3544888"/>
          <p14:tracePt t="1498" x="5537200" y="3544888"/>
          <p14:tracePt t="1514" x="5562600" y="3536950"/>
          <p14:tracePt t="1814" x="5643563" y="3500438"/>
          <p14:tracePt t="1827" x="5857875" y="3394075"/>
          <p14:tracePt t="1838" x="6303963" y="3197225"/>
          <p14:tracePt t="1852" x="6634163" y="3036888"/>
          <p14:tracePt t="1866" x="6848475" y="2919413"/>
          <p14:tracePt t="1881" x="6965950" y="2847975"/>
          <p14:tracePt t="1898" x="7045325" y="2776538"/>
          <p14:tracePt t="1914" x="7143750" y="2562225"/>
          <p14:tracePt t="1931" x="7161213" y="2428875"/>
          <p14:tracePt t="1948" x="7161213" y="2312988"/>
          <p14:tracePt t="1964" x="7153275" y="2108200"/>
          <p14:tracePt t="1981" x="7126288" y="2044700"/>
          <p14:tracePt t="1998" x="7108825" y="2000250"/>
          <p14:tracePt t="2015" x="7054850" y="1946275"/>
          <p14:tracePt t="2032" x="7037388" y="1928813"/>
          <p14:tracePt t="2048" x="7010400" y="1919288"/>
          <p14:tracePt t="2064" x="6973888" y="1911350"/>
          <p14:tracePt t="2081" x="6946900" y="1911350"/>
          <p14:tracePt t="2098" x="6938963" y="1911350"/>
          <p14:tracePt t="2115" x="6929438" y="1911350"/>
          <p14:tracePt t="2132" x="6919913" y="1911350"/>
          <p14:tracePt t="2148" x="6911975" y="1919288"/>
          <p14:tracePt t="2164" x="6902450" y="1938338"/>
          <p14:tracePt t="2182" x="6902450" y="1946275"/>
          <p14:tracePt t="2198" x="6902450" y="1928813"/>
          <p14:tracePt t="2260" x="6938963" y="1866900"/>
          <p14:tracePt t="2272" x="6991350" y="1776413"/>
          <p14:tracePt t="2285" x="7045325" y="1687513"/>
          <p14:tracePt t="2297" x="7089775" y="1598613"/>
          <p14:tracePt t="2311" x="7116763" y="1544638"/>
          <p14:tracePt t="2323" x="7134225" y="1517650"/>
          <p14:tracePt t="2336" x="7143750" y="1500188"/>
          <p14:tracePt t="2349" x="7153275" y="149066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3200" dirty="0">
                <a:latin typeface="Times New Roman" panose="02020603050405020304" pitchFamily="18" charset="0"/>
                <a:cs typeface="Times New Roman" panose="02020603050405020304" pitchFamily="18" charset="0"/>
              </a:rPr>
              <a:t>T</a:t>
            </a:r>
            <a:r>
              <a:rPr lang="en-US" sz="3200" dirty="0" smtClean="0">
                <a:latin typeface="Times New Roman" panose="02020603050405020304" pitchFamily="18" charset="0"/>
                <a:cs typeface="Times New Roman" panose="02020603050405020304" pitchFamily="18" charset="0"/>
              </a:rPr>
              <a:t>wo </a:t>
            </a:r>
            <a:r>
              <a:rPr lang="en-US" sz="3200" dirty="0">
                <a:latin typeface="Times New Roman" panose="02020603050405020304" pitchFamily="18" charset="0"/>
                <a:cs typeface="Times New Roman" panose="02020603050405020304" pitchFamily="18" charset="0"/>
              </a:rPr>
              <a:t>major </a:t>
            </a:r>
            <a:r>
              <a:rPr lang="en-US" sz="3200" dirty="0" smtClean="0">
                <a:latin typeface="Times New Roman" panose="02020603050405020304" pitchFamily="18" charset="0"/>
                <a:cs typeface="Times New Roman" panose="02020603050405020304" pitchFamily="18" charset="0"/>
              </a:rPr>
              <a:t>circuits</a:t>
            </a:r>
            <a:r>
              <a:rPr lang="en-US" sz="3200" dirty="0">
                <a:latin typeface="Times New Roman" panose="02020603050405020304" pitchFamily="18" charset="0"/>
                <a:cs typeface="Times New Roman" panose="02020603050405020304" pitchFamily="18" charset="0"/>
              </a:rPr>
              <a:t>:</a:t>
            </a:r>
            <a:endParaRPr lang="en-US" sz="3200" dirty="0" smtClean="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 putamen circuit</a:t>
            </a:r>
          </a:p>
          <a:p>
            <a:r>
              <a:rPr lang="en-US" sz="3200" dirty="0" smtClean="0">
                <a:latin typeface="Times New Roman" panose="02020603050405020304" pitchFamily="18" charset="0"/>
                <a:cs typeface="Times New Roman" panose="02020603050405020304" pitchFamily="18" charset="0"/>
              </a:rPr>
              <a:t> caudate circuit</a:t>
            </a:r>
            <a:endParaRPr lang="en-US" sz="3200"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6" name="Slide Number Placeholder 9"/>
          <p:cNvSpPr>
            <a:spLocks noGrp="1"/>
          </p:cNvSpPr>
          <p:nvPr/>
        </p:nvSpPr>
        <p:spPr>
          <a:xfrm>
            <a:off x="8905741" y="6311900"/>
            <a:ext cx="2184400" cy="365125"/>
          </a:xfrm>
          <a:prstGeom prst="rect">
            <a:avLst/>
          </a:prstGeom>
        </p:spPr>
        <p:txBody>
          <a:bodyPr anchor="ctr"/>
          <a:lstStyle>
            <a:defPPr>
              <a:defRPr lang="ar-SA"/>
            </a:defPPr>
            <a:lvl1pPr algn="r" rtl="1" fontAlgn="base">
              <a:spcBef>
                <a:spcPct val="0"/>
              </a:spcBef>
              <a:spcAft>
                <a:spcPct val="0"/>
              </a:spcAft>
              <a:defRPr sz="1200" kern="1200">
                <a:solidFill>
                  <a:srgbClr val="898989"/>
                </a:solidFill>
                <a:latin typeface="Times New Roman" panose="02020603050405020304" pitchFamily="18"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defRPr/>
            </a:pPr>
            <a:r>
              <a:rPr lang="en-AU" sz="1600" b="1" dirty="0" smtClean="0">
                <a:solidFill>
                  <a:schemeClr val="tx1">
                    <a:tint val="75000"/>
                  </a:schemeClr>
                </a:solidFill>
                <a:latin typeface="Arial Narrow" pitchFamily="34" charset="0"/>
                <a:cs typeface="Arial" charset="0"/>
              </a:rPr>
              <a:t>6</a:t>
            </a:r>
            <a:endParaRPr lang="en-AU" sz="1600" b="1" dirty="0">
              <a:solidFill>
                <a:schemeClr val="tx1">
                  <a:tint val="75000"/>
                </a:schemeClr>
              </a:solidFill>
              <a:latin typeface="Arial Narrow" pitchFamily="34" charset="0"/>
              <a:cs typeface="Arial" charset="0"/>
            </a:endParaRPr>
          </a:p>
        </p:txBody>
      </p:sp>
    </p:spTree>
    <p:extLst>
      <p:ext uri="{BB962C8B-B14F-4D97-AF65-F5344CB8AC3E}">
        <p14:creationId xmlns:p14="http://schemas.microsoft.com/office/powerpoint/2010/main" val="2092451663"/>
      </p:ext>
    </p:extLst>
  </p:cSld>
  <p:clrMapOvr>
    <a:masterClrMapping/>
  </p:clrMapOvr>
  <mc:AlternateContent xmlns:mc="http://schemas.openxmlformats.org/markup-compatibility/2006" xmlns:p14="http://schemas.microsoft.com/office/powerpoint/2010/main">
    <mc:Choice Requires="p14">
      <p:transition spd="slow" p14:dur="2000" advTm="25394"/>
    </mc:Choice>
    <mc:Fallback xmlns="">
      <p:transition spd="slow" advTm="25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258" y="331280"/>
            <a:ext cx="8596668" cy="1020045"/>
          </a:xfrm>
        </p:spPr>
        <p:txBody>
          <a:bodyPr>
            <a:normAutofit/>
          </a:bodyPr>
          <a:lstStyle/>
          <a:p>
            <a:r>
              <a:rPr lang="en-US" sz="3200" b="1" dirty="0">
                <a:latin typeface="Times New Roman" panose="02020603050405020304" pitchFamily="18" charset="0"/>
                <a:cs typeface="Times New Roman" panose="02020603050405020304" pitchFamily="18" charset="0"/>
              </a:rPr>
              <a:t>Neural Pathways of the Putamen Circuit</a:t>
            </a:r>
            <a:endParaRPr lang="en-US" sz="3200"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85602" y="1650199"/>
            <a:ext cx="2115103" cy="30063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92956" y="1865290"/>
            <a:ext cx="1812648" cy="2554545"/>
          </a:xfrm>
          <a:prstGeom prst="rect">
            <a:avLst/>
          </a:prstGeom>
          <a:noFill/>
        </p:spPr>
        <p:txBody>
          <a:bodyPr wrap="square" rtlCol="0">
            <a:spAutoFit/>
          </a:bodyPr>
          <a:lstStyle/>
          <a:p>
            <a:r>
              <a:rPr lang="en-US" sz="2000" b="1" dirty="0">
                <a:solidFill>
                  <a:schemeClr val="accent4">
                    <a:lumMod val="75000"/>
                  </a:schemeClr>
                </a:solidFill>
                <a:latin typeface="Times New Roman" panose="02020603050405020304" pitchFamily="18" charset="0"/>
                <a:cs typeface="Times New Roman" panose="02020603050405020304" pitchFamily="18" charset="0"/>
              </a:rPr>
              <a:t>premotor and supplementary areas of the motor cortex and in the </a:t>
            </a:r>
          </a:p>
          <a:p>
            <a:r>
              <a:rPr lang="en-US" sz="2000" b="1" dirty="0">
                <a:solidFill>
                  <a:schemeClr val="accent4">
                    <a:lumMod val="75000"/>
                  </a:schemeClr>
                </a:solidFill>
                <a:latin typeface="Times New Roman" panose="02020603050405020304" pitchFamily="18" charset="0"/>
                <a:cs typeface="Times New Roman" panose="02020603050405020304" pitchFamily="18" charset="0"/>
              </a:rPr>
              <a:t>somatosensory areas of the sensory cortex. </a:t>
            </a:r>
          </a:p>
        </p:txBody>
      </p:sp>
      <p:sp>
        <p:nvSpPr>
          <p:cNvPr id="6" name="Rounded Rectangle 5"/>
          <p:cNvSpPr/>
          <p:nvPr/>
        </p:nvSpPr>
        <p:spPr>
          <a:xfrm>
            <a:off x="5420330" y="1650200"/>
            <a:ext cx="2113406" cy="300634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8123314" y="1650199"/>
            <a:ext cx="1997224" cy="29640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741840" y="1885589"/>
            <a:ext cx="1744394" cy="1323439"/>
          </a:xfrm>
          <a:prstGeom prst="rect">
            <a:avLst/>
          </a:prstGeom>
          <a:noFill/>
        </p:spPr>
        <p:txBody>
          <a:bodyPr wrap="square" rtlCol="0">
            <a:spAutoFit/>
          </a:bodyPr>
          <a:lstStyle/>
          <a:p>
            <a:r>
              <a:rPr lang="en-US" sz="2000" b="1" dirty="0">
                <a:solidFill>
                  <a:schemeClr val="accent4">
                    <a:lumMod val="75000"/>
                  </a:schemeClr>
                </a:solidFill>
                <a:latin typeface="Times New Roman" panose="02020603050405020304" pitchFamily="18" charset="0"/>
                <a:cs typeface="Times New Roman" panose="02020603050405020304" pitchFamily="18" charset="0"/>
              </a:rPr>
              <a:t>I</a:t>
            </a:r>
            <a:r>
              <a:rPr lang="en-US" sz="2000" b="1" dirty="0" smtClean="0">
                <a:solidFill>
                  <a:schemeClr val="accent4">
                    <a:lumMod val="75000"/>
                  </a:schemeClr>
                </a:solidFill>
                <a:latin typeface="Times New Roman" panose="02020603050405020304" pitchFamily="18" charset="0"/>
                <a:cs typeface="Times New Roman" panose="02020603050405020304" pitchFamily="18" charset="0"/>
              </a:rPr>
              <a:t>nternal</a:t>
            </a:r>
            <a:endParaRPr lang="en-US" sz="2000" b="1" dirty="0">
              <a:solidFill>
                <a:schemeClr val="accent4">
                  <a:lumMod val="75000"/>
                </a:schemeClr>
              </a:solidFill>
              <a:latin typeface="Times New Roman" panose="02020603050405020304" pitchFamily="18" charset="0"/>
              <a:cs typeface="Times New Roman" panose="02020603050405020304" pitchFamily="18" charset="0"/>
            </a:endParaRPr>
          </a:p>
          <a:p>
            <a:r>
              <a:rPr lang="en-US" sz="2000" b="1" dirty="0">
                <a:solidFill>
                  <a:schemeClr val="accent4">
                    <a:lumMod val="75000"/>
                  </a:schemeClr>
                </a:solidFill>
                <a:latin typeface="Times New Roman" panose="02020603050405020304" pitchFamily="18" charset="0"/>
                <a:cs typeface="Times New Roman" panose="02020603050405020304" pitchFamily="18" charset="0"/>
              </a:rPr>
              <a:t>portion of the </a:t>
            </a:r>
            <a:r>
              <a:rPr lang="en-US" sz="2000" b="1" dirty="0" err="1">
                <a:solidFill>
                  <a:schemeClr val="accent4">
                    <a:lumMod val="75000"/>
                  </a:schemeClr>
                </a:solidFill>
                <a:latin typeface="Times New Roman" panose="02020603050405020304" pitchFamily="18" charset="0"/>
                <a:cs typeface="Times New Roman" panose="02020603050405020304" pitchFamily="18" charset="0"/>
              </a:rPr>
              <a:t>globus</a:t>
            </a:r>
            <a:r>
              <a:rPr lang="en-US" sz="2000" b="1" dirty="0">
                <a:solidFill>
                  <a:schemeClr val="accent4">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latin typeface="Times New Roman" panose="02020603050405020304" pitchFamily="18" charset="0"/>
                <a:cs typeface="Times New Roman" panose="02020603050405020304" pitchFamily="18" charset="0"/>
              </a:rPr>
              <a:t>pallidus</a:t>
            </a:r>
            <a:r>
              <a:rPr lang="en-US" sz="2000" b="1" dirty="0">
                <a:solidFill>
                  <a:schemeClr val="accent4">
                    <a:lumMod val="75000"/>
                  </a:schemeClr>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8186521" y="1854928"/>
            <a:ext cx="1870810" cy="1631216"/>
          </a:xfrm>
          <a:prstGeom prst="rect">
            <a:avLst/>
          </a:prstGeom>
          <a:noFill/>
        </p:spPr>
        <p:txBody>
          <a:bodyPr wrap="square" rtlCol="0">
            <a:spAutoFit/>
          </a:bodyPr>
          <a:lstStyle/>
          <a:p>
            <a:r>
              <a:rPr lang="en-US" sz="2000" b="1" dirty="0">
                <a:solidFill>
                  <a:schemeClr val="accent4">
                    <a:lumMod val="75000"/>
                  </a:schemeClr>
                </a:solidFill>
                <a:latin typeface="Times New Roman" panose="02020603050405020304" pitchFamily="18" charset="0"/>
                <a:cs typeface="Times New Roman" panose="02020603050405020304" pitchFamily="18" charset="0"/>
              </a:rPr>
              <a:t>ventroanterior and </a:t>
            </a:r>
            <a:r>
              <a:rPr lang="en-US" sz="2000" b="1" dirty="0" err="1">
                <a:solidFill>
                  <a:schemeClr val="accent4">
                    <a:lumMod val="75000"/>
                  </a:schemeClr>
                </a:solidFill>
                <a:latin typeface="Times New Roman" panose="02020603050405020304" pitchFamily="18" charset="0"/>
                <a:cs typeface="Times New Roman" panose="02020603050405020304" pitchFamily="18" charset="0"/>
              </a:rPr>
              <a:t>ventrolateral</a:t>
            </a:r>
            <a:r>
              <a:rPr lang="en-US" sz="2000" b="1" dirty="0">
                <a:solidFill>
                  <a:schemeClr val="accent4">
                    <a:lumMod val="75000"/>
                  </a:schemeClr>
                </a:solidFill>
                <a:latin typeface="Times New Roman" panose="02020603050405020304" pitchFamily="18" charset="0"/>
                <a:cs typeface="Times New Roman" panose="02020603050405020304" pitchFamily="18" charset="0"/>
              </a:rPr>
              <a:t> relay nuclei of the thalamus</a:t>
            </a:r>
          </a:p>
        </p:txBody>
      </p:sp>
      <p:sp>
        <p:nvSpPr>
          <p:cNvPr id="21" name="Bent Arrow 20"/>
          <p:cNvSpPr/>
          <p:nvPr/>
        </p:nvSpPr>
        <p:spPr>
          <a:xfrm rot="10800000">
            <a:off x="7588245" y="4656541"/>
            <a:ext cx="1576183" cy="188161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ounded Rectangle 21"/>
          <p:cNvSpPr/>
          <p:nvPr/>
        </p:nvSpPr>
        <p:spPr>
          <a:xfrm>
            <a:off x="1857130" y="5284755"/>
            <a:ext cx="5176910" cy="12534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166425" y="5415604"/>
            <a:ext cx="4867615" cy="1292662"/>
          </a:xfrm>
          <a:prstGeom prst="rect">
            <a:avLst/>
          </a:prstGeom>
          <a:noFill/>
        </p:spPr>
        <p:txBody>
          <a:bodyPr wrap="square" rtlCol="0">
            <a:spAutoFit/>
          </a:bodyPr>
          <a:lstStyle/>
          <a:p>
            <a:r>
              <a:rPr lang="en-US" sz="2000" b="1" dirty="0">
                <a:solidFill>
                  <a:schemeClr val="accent4">
                    <a:lumMod val="75000"/>
                  </a:schemeClr>
                </a:solidFill>
                <a:latin typeface="Times New Roman" panose="02020603050405020304" pitchFamily="18" charset="0"/>
                <a:cs typeface="Times New Roman" panose="02020603050405020304" pitchFamily="18" charset="0"/>
              </a:rPr>
              <a:t>cerebral primary motor </a:t>
            </a:r>
            <a:r>
              <a:rPr lang="en-US" sz="2000" b="1" dirty="0" smtClean="0">
                <a:solidFill>
                  <a:schemeClr val="accent4">
                    <a:lumMod val="75000"/>
                  </a:schemeClr>
                </a:solidFill>
                <a:latin typeface="Times New Roman" panose="02020603050405020304" pitchFamily="18" charset="0"/>
                <a:cs typeface="Times New Roman" panose="02020603050405020304" pitchFamily="18" charset="0"/>
              </a:rPr>
              <a:t>cortex </a:t>
            </a:r>
            <a:r>
              <a:rPr lang="en-US" sz="2000" b="1" dirty="0">
                <a:solidFill>
                  <a:schemeClr val="accent4">
                    <a:lumMod val="75000"/>
                  </a:schemeClr>
                </a:solidFill>
                <a:latin typeface="Times New Roman" panose="02020603050405020304" pitchFamily="18" charset="0"/>
                <a:cs typeface="Times New Roman" panose="02020603050405020304" pitchFamily="18" charset="0"/>
              </a:rPr>
              <a:t>to portions of the premotor and supplementary cerebral areas </a:t>
            </a:r>
          </a:p>
          <a:p>
            <a:endParaRPr lang="en-US" dirty="0"/>
          </a:p>
        </p:txBody>
      </p:sp>
      <p:sp>
        <p:nvSpPr>
          <p:cNvPr id="3" name="Right Arrow 2"/>
          <p:cNvSpPr/>
          <p:nvPr/>
        </p:nvSpPr>
        <p:spPr>
          <a:xfrm>
            <a:off x="2263912" y="2949695"/>
            <a:ext cx="566671" cy="283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7588246" y="2908415"/>
            <a:ext cx="566671" cy="283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808795" y="1650199"/>
            <a:ext cx="2115103" cy="30063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4955502" y="2949695"/>
            <a:ext cx="471399" cy="259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176737" y="1955009"/>
            <a:ext cx="1361300" cy="707886"/>
          </a:xfrm>
          <a:prstGeom prst="rect">
            <a:avLst/>
          </a:prstGeom>
          <a:noFill/>
        </p:spPr>
        <p:txBody>
          <a:bodyPr wrap="square" rtlCol="0">
            <a:spAutoFit/>
          </a:bodyPr>
          <a:lstStyle/>
          <a:p>
            <a:r>
              <a:rPr lang="en-US" sz="2000" b="1" dirty="0" smtClean="0">
                <a:solidFill>
                  <a:schemeClr val="accent4">
                    <a:lumMod val="75000"/>
                  </a:schemeClr>
                </a:solidFill>
                <a:latin typeface="Times New Roman" panose="02020603050405020304" pitchFamily="18" charset="0"/>
                <a:cs typeface="Times New Roman" panose="02020603050405020304" pitchFamily="18" charset="0"/>
              </a:rPr>
              <a:t>Putamen</a:t>
            </a:r>
          </a:p>
          <a:p>
            <a:r>
              <a:rPr lang="en-US" sz="2000" b="1" dirty="0" smtClean="0">
                <a:solidFill>
                  <a:schemeClr val="accent4">
                    <a:lumMod val="75000"/>
                  </a:schemeClr>
                </a:solidFill>
                <a:latin typeface="Times New Roman" panose="02020603050405020304" pitchFamily="18" charset="0"/>
                <a:cs typeface="Times New Roman" panose="02020603050405020304" pitchFamily="18" charset="0"/>
              </a:rPr>
              <a:t>nucleus</a:t>
            </a:r>
            <a:endParaRPr lang="en-US" sz="2000" b="1"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
        <p:nvSpPr>
          <p:cNvPr id="18" name="Footer Placeholder 8"/>
          <p:cNvSpPr>
            <a:spLocks noGrp="1"/>
          </p:cNvSpPr>
          <p:nvPr/>
        </p:nvSpPr>
        <p:spPr bwMode="auto">
          <a:xfrm>
            <a:off x="292956" y="6538159"/>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19" name="Slide Number Placeholder 9"/>
          <p:cNvSpPr>
            <a:spLocks noGrp="1"/>
          </p:cNvSpPr>
          <p:nvPr/>
        </p:nvSpPr>
        <p:spPr>
          <a:xfrm>
            <a:off x="8905741" y="6311900"/>
            <a:ext cx="2184400" cy="365125"/>
          </a:xfrm>
          <a:prstGeom prst="rect">
            <a:avLst/>
          </a:prstGeom>
        </p:spPr>
        <p:txBody>
          <a:bodyPr anchor="ctr"/>
          <a:lstStyle>
            <a:defPPr>
              <a:defRPr lang="ar-SA"/>
            </a:defPPr>
            <a:lvl1pPr algn="r" rtl="1" fontAlgn="base">
              <a:spcBef>
                <a:spcPct val="0"/>
              </a:spcBef>
              <a:spcAft>
                <a:spcPct val="0"/>
              </a:spcAft>
              <a:defRPr sz="1200" kern="1200">
                <a:solidFill>
                  <a:srgbClr val="898989"/>
                </a:solidFill>
                <a:latin typeface="Times New Roman" panose="02020603050405020304" pitchFamily="18"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defRPr/>
            </a:pPr>
            <a:r>
              <a:rPr lang="en-AU" sz="1600" b="1" dirty="0" smtClean="0">
                <a:solidFill>
                  <a:schemeClr val="tx1">
                    <a:tint val="75000"/>
                  </a:schemeClr>
                </a:solidFill>
                <a:latin typeface="Arial Narrow" pitchFamily="34" charset="0"/>
                <a:cs typeface="Arial" charset="0"/>
              </a:rPr>
              <a:t>7</a:t>
            </a:r>
            <a:endParaRPr lang="en-AU" sz="1600" b="1" dirty="0">
              <a:solidFill>
                <a:schemeClr val="tx1">
                  <a:tint val="75000"/>
                </a:schemeClr>
              </a:solidFill>
              <a:latin typeface="Arial Narrow" pitchFamily="34" charset="0"/>
              <a:cs typeface="Arial" charset="0"/>
            </a:endParaRPr>
          </a:p>
        </p:txBody>
      </p:sp>
    </p:spTree>
    <p:custDataLst>
      <p:tags r:id="rId1"/>
    </p:custDataLst>
    <p:extLst>
      <p:ext uri="{BB962C8B-B14F-4D97-AF65-F5344CB8AC3E}">
        <p14:creationId xmlns:p14="http://schemas.microsoft.com/office/powerpoint/2010/main" val="3010844920"/>
      </p:ext>
    </p:extLst>
  </p:cSld>
  <p:clrMapOvr>
    <a:masterClrMapping/>
  </p:clrMapOvr>
  <mc:AlternateContent xmlns:mc="http://schemas.openxmlformats.org/markup-compatibility/2006" xmlns:p14="http://schemas.microsoft.com/office/powerpoint/2010/main">
    <mc:Choice Requires="p14">
      <p:transition spd="slow" p14:dur="2000" advTm="81655"/>
    </mc:Choice>
    <mc:Fallback xmlns="">
      <p:transition spd="slow" advTm="81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up)">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10"/>
                </p:tgtEl>
              </p:cMediaNode>
            </p:audio>
          </p:childTnLst>
        </p:cTn>
      </p:par>
    </p:tnLst>
    <p:bldLst>
      <p:bldP spid="4" grpId="0" animBg="1"/>
      <p:bldP spid="5" grpId="0"/>
      <p:bldP spid="6" grpId="0" animBg="1"/>
      <p:bldP spid="8" grpId="0" animBg="1"/>
      <p:bldP spid="9" grpId="0"/>
      <p:bldP spid="11" grpId="0"/>
      <p:bldP spid="21" grpId="0" animBg="1"/>
      <p:bldP spid="22" grpId="0" animBg="1"/>
      <p:bldP spid="24" grpId="0"/>
      <p:bldP spid="3" grpId="0" animBg="1"/>
      <p:bldP spid="14" grpId="0" animBg="1"/>
      <p:bldP spid="15" grpId="0" animBg="1"/>
      <p:bldP spid="1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Putamen circuit</a:t>
            </a:r>
            <a:endParaRPr lang="en-US"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335237" y="1270000"/>
            <a:ext cx="5511810" cy="5197963"/>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Footer Placeholder 8"/>
          <p:cNvSpPr>
            <a:spLocks noGrp="1"/>
          </p:cNvSpPr>
          <p:nvPr/>
        </p:nvSpPr>
        <p:spPr bwMode="auto">
          <a:xfrm>
            <a:off x="228600" y="6409096"/>
            <a:ext cx="565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a:spcBef>
                <a:spcPct val="0"/>
              </a:spcBef>
              <a:buFontTx/>
              <a:buNone/>
            </a:pPr>
            <a:r>
              <a:rPr lang="en-US" sz="1600" b="1" dirty="0">
                <a:solidFill>
                  <a:srgbClr val="898989"/>
                </a:solidFill>
                <a:latin typeface="Arial Narrow" panose="020B0606020202030204" pitchFamily="34" charset="0"/>
                <a:cs typeface="Arial" panose="020B0604020202020204" pitchFamily="34" charset="0"/>
              </a:rPr>
              <a:t>University of </a:t>
            </a:r>
            <a:r>
              <a:rPr lang="en-US" sz="1600" b="1" dirty="0" err="1">
                <a:solidFill>
                  <a:srgbClr val="898989"/>
                </a:solidFill>
                <a:latin typeface="Arial Narrow" panose="020B0606020202030204" pitchFamily="34" charset="0"/>
                <a:cs typeface="Arial" panose="020B0604020202020204" pitchFamily="34" charset="0"/>
              </a:rPr>
              <a:t>Basrah</a:t>
            </a:r>
            <a:r>
              <a:rPr lang="en-US" sz="1600" b="1" dirty="0">
                <a:solidFill>
                  <a:srgbClr val="898989"/>
                </a:solidFill>
                <a:latin typeface="Arial Narrow" panose="020B0606020202030204" pitchFamily="34" charset="0"/>
                <a:cs typeface="Arial" panose="020B0604020202020204" pitchFamily="34" charset="0"/>
              </a:rPr>
              <a:t>-College of Medicine-Physiology Department</a:t>
            </a:r>
          </a:p>
        </p:txBody>
      </p:sp>
      <p:sp>
        <p:nvSpPr>
          <p:cNvPr id="7" name="Slide Number Placeholder 9"/>
          <p:cNvSpPr>
            <a:spLocks noGrp="1"/>
          </p:cNvSpPr>
          <p:nvPr/>
        </p:nvSpPr>
        <p:spPr>
          <a:xfrm>
            <a:off x="8905741" y="6311900"/>
            <a:ext cx="2184400" cy="365125"/>
          </a:xfrm>
          <a:prstGeom prst="rect">
            <a:avLst/>
          </a:prstGeom>
        </p:spPr>
        <p:txBody>
          <a:bodyPr anchor="ctr"/>
          <a:lstStyle>
            <a:defPPr>
              <a:defRPr lang="ar-SA"/>
            </a:defPPr>
            <a:lvl1pPr algn="r" rtl="1" fontAlgn="base">
              <a:spcBef>
                <a:spcPct val="0"/>
              </a:spcBef>
              <a:spcAft>
                <a:spcPct val="0"/>
              </a:spcAft>
              <a:defRPr sz="1200" kern="1200">
                <a:solidFill>
                  <a:srgbClr val="898989"/>
                </a:solidFill>
                <a:latin typeface="Times New Roman" panose="02020603050405020304" pitchFamily="18"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defRPr/>
            </a:pPr>
            <a:r>
              <a:rPr lang="en-AU" sz="1600" b="1" dirty="0" smtClean="0">
                <a:solidFill>
                  <a:schemeClr val="tx1">
                    <a:tint val="75000"/>
                  </a:schemeClr>
                </a:solidFill>
                <a:latin typeface="Arial Narrow" pitchFamily="34" charset="0"/>
                <a:cs typeface="Arial" charset="0"/>
              </a:rPr>
              <a:t>8</a:t>
            </a:r>
            <a:endParaRPr lang="en-AU" sz="1600" b="1" dirty="0">
              <a:solidFill>
                <a:schemeClr val="tx1">
                  <a:tint val="75000"/>
                </a:schemeClr>
              </a:solidFill>
              <a:latin typeface="Arial Narrow" pitchFamily="34" charset="0"/>
              <a:cs typeface="Arial" charset="0"/>
            </a:endParaRPr>
          </a:p>
        </p:txBody>
      </p:sp>
    </p:spTree>
    <p:extLst>
      <p:ext uri="{BB962C8B-B14F-4D97-AF65-F5344CB8AC3E}">
        <p14:creationId xmlns:p14="http://schemas.microsoft.com/office/powerpoint/2010/main" val="2413628790"/>
      </p:ext>
    </p:extLst>
  </p:cSld>
  <p:clrMapOvr>
    <a:masterClrMapping/>
  </p:clrMapOvr>
  <mc:AlternateContent xmlns:mc="http://schemas.openxmlformats.org/markup-compatibility/2006" xmlns:p14="http://schemas.microsoft.com/office/powerpoint/2010/main">
    <mc:Choice Requires="p14">
      <p:transition spd="slow" p14:dur="2000" advTm="62025"/>
    </mc:Choice>
    <mc:Fallback xmlns="">
      <p:transition spd="slow" advTm="62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2413" x="5875338" y="4179888"/>
          <p14:tracePt t="2414" x="5884863" y="4197350"/>
          <p14:tracePt t="2839" x="5911850" y="4197350"/>
          <p14:tracePt t="2889" x="5983288" y="4197350"/>
          <p14:tracePt t="2902" x="6126163" y="4197350"/>
          <p14:tracePt t="2916" x="6330950" y="4179888"/>
          <p14:tracePt t="2927" x="6545263" y="4143375"/>
          <p14:tracePt t="2941" x="6742113" y="4089400"/>
          <p14:tracePt t="2954" x="6894513" y="4017963"/>
          <p14:tracePt t="2967" x="7045325" y="3902075"/>
          <p14:tracePt t="2979" x="7232650" y="3732213"/>
          <p14:tracePt t="2995" x="7491413" y="3394075"/>
          <p14:tracePt t="3012" x="7697788" y="2990850"/>
          <p14:tracePt t="3012" x="7777163" y="2679700"/>
          <p14:tracePt t="3031" x="7804150" y="2473325"/>
          <p14:tracePt t="3045" x="7786688" y="2286000"/>
          <p14:tracePt t="3062" x="7715250" y="2125663"/>
          <p14:tracePt t="3079" x="7510463" y="1901825"/>
          <p14:tracePt t="3096" x="7269163" y="1751013"/>
          <p14:tracePt t="3112" x="6867525" y="1581150"/>
          <p14:tracePt t="3128" x="5983288" y="1384300"/>
          <p14:tracePt t="3146" x="5572125" y="1357313"/>
          <p14:tracePt t="3162" x="5205413" y="1357313"/>
          <p14:tracePt t="3179" x="4633913" y="1384300"/>
          <p14:tracePt t="3196" x="4411663" y="1455738"/>
          <p14:tracePt t="3212" x="4224338" y="1554163"/>
          <p14:tracePt t="3228" x="3973513" y="1751013"/>
          <p14:tracePt t="3247" x="3875088" y="1839913"/>
          <p14:tracePt t="3262" x="3822700" y="1938338"/>
          <p14:tracePt t="3279" x="3776663" y="2027238"/>
          <p14:tracePt t="3295" x="3741738" y="2179638"/>
          <p14:tracePt t="3312" x="3741738" y="2251075"/>
          <p14:tracePt t="3329" x="3741738" y="2339975"/>
          <p14:tracePt t="3345" x="3776663" y="2500313"/>
          <p14:tracePt t="3362" x="3803650" y="2562225"/>
          <p14:tracePt t="3379" x="3822700" y="2598738"/>
          <p14:tracePt t="3395" x="3848100" y="2643188"/>
          <p14:tracePt t="3412" x="3875088" y="2652713"/>
          <p14:tracePt t="3781" x="3919538" y="2679700"/>
          <p14:tracePt t="3793" x="4044950" y="2741613"/>
          <p14:tracePt t="3808" x="4340225" y="2822575"/>
          <p14:tracePt t="3818" x="4786313" y="2894013"/>
          <p14:tracePt t="3832" x="5232400" y="2919413"/>
          <p14:tracePt t="3845" x="5616575" y="2938463"/>
          <p14:tracePt t="3862" x="5884863" y="2938463"/>
          <p14:tracePt t="3879" x="6143625" y="2938463"/>
          <p14:tracePt t="3896" x="6224588" y="2928938"/>
          <p14:tracePt t="3912" x="6286500" y="2911475"/>
          <p14:tracePt t="3929" x="6367463" y="2867025"/>
          <p14:tracePt t="3947" x="6375400" y="2847975"/>
          <p14:tracePt t="3962" x="6384925" y="2830513"/>
          <p14:tracePt t="3979" x="6384925" y="2813050"/>
          <p14:tracePt t="3995" x="6384925" y="2751138"/>
          <p14:tracePt t="4012" x="6357938" y="2705100"/>
          <p14:tracePt t="4029" x="6313488" y="2660650"/>
          <p14:tracePt t="4045" x="6188075" y="2544763"/>
          <p14:tracePt t="4063" x="6089650" y="2473325"/>
          <p14:tracePt t="4079" x="5956300" y="2384425"/>
          <p14:tracePt t="4095" x="5697538" y="2268538"/>
          <p14:tracePt t="4112" x="5589588" y="2251075"/>
          <p14:tracePt t="4129" x="5491163" y="2241550"/>
          <p14:tracePt t="4145" x="5313363" y="2241550"/>
          <p14:tracePt t="4163" x="5232400" y="2251075"/>
          <p14:tracePt t="4179" x="5153025" y="2276475"/>
          <p14:tracePt t="4195" x="5089525" y="2312988"/>
          <p14:tracePt t="4212" x="4929188" y="2419350"/>
          <p14:tracePt t="4230" x="4822825" y="2527300"/>
          <p14:tracePt t="4245" x="4670425" y="2687638"/>
          <p14:tracePt t="4262" x="4527550" y="2847975"/>
          <p14:tracePt t="4279" x="4340225" y="3054350"/>
          <p14:tracePt t="4296" x="4276725" y="3133725"/>
          <p14:tracePt t="4312" x="4170363" y="3276600"/>
          <p14:tracePt t="4330" x="4116388" y="3348038"/>
          <p14:tracePt t="4345" x="4089400" y="3419475"/>
          <p14:tracePt t="4362" x="4071938" y="3482975"/>
          <p14:tracePt t="4378" x="4054475" y="3536950"/>
          <p14:tracePt t="4395" x="4054475" y="3554413"/>
          <p14:tracePt t="4412" x="4054475" y="3562350"/>
          <p14:tracePt t="4429" x="4054475" y="3571875"/>
          <p14:tracePt t="4445" x="4054475" y="3562350"/>
          <p14:tracePt t="4507" x="4062413" y="3509963"/>
          <p14:tracePt t="4519" x="4098925" y="3411538"/>
          <p14:tracePt t="4533" x="4143375" y="3251200"/>
          <p14:tracePt t="4546" x="4187825" y="3081338"/>
          <p14:tracePt t="4558" x="4251325" y="2901950"/>
          <p14:tracePt t="4570" x="4330700" y="2768600"/>
          <p14:tracePt t="4584" x="4419600" y="2660650"/>
          <p14:tracePt t="4597" x="4537075" y="2544763"/>
          <p14:tracePt t="4612" x="4687888" y="2411413"/>
          <p14:tracePt t="4629" x="4902200" y="2268538"/>
          <p14:tracePt t="4645" x="5224463" y="2133600"/>
          <p14:tracePt t="4662" x="5313363" y="2108200"/>
          <p14:tracePt t="4679" x="5394325" y="2089150"/>
          <p14:tracePt t="4695" x="5527675" y="2089150"/>
          <p14:tracePt t="4712" x="5599113" y="2089150"/>
          <p14:tracePt t="4729" x="5661025" y="2098675"/>
          <p14:tracePt t="4746" x="5803900" y="2170113"/>
          <p14:tracePt t="4763" x="5867400" y="2205038"/>
          <p14:tracePt t="4779" x="5919788" y="2241550"/>
          <p14:tracePt t="4795" x="5991225" y="2295525"/>
          <p14:tracePt t="4814" x="6018213" y="2312988"/>
          <p14:tracePt t="4829" x="6045200" y="2330450"/>
          <p14:tracePt t="4845" x="6062663" y="2347913"/>
          <p14:tracePt t="4863" x="6089650" y="2366963"/>
          <p14:tracePt t="4880" x="6099175" y="2374900"/>
          <p14:tracePt t="4896" x="6108700" y="2374900"/>
          <p14:tracePt t="4913" x="6116638" y="2374900"/>
          <p14:tracePt t="4931" x="6099175" y="2374900"/>
          <p14:tracePt t="4991" x="6000750" y="2322513"/>
          <p14:tracePt t="5005" x="5822950" y="2276475"/>
          <p14:tracePt t="5016" x="5608638" y="2241550"/>
          <p14:tracePt t="5031" x="5411788" y="2224088"/>
          <p14:tracePt t="5042" x="5241925" y="2224088"/>
          <p14:tracePt t="5055" x="5099050" y="2251075"/>
          <p14:tracePt t="5067" x="5000625" y="2276475"/>
          <p14:tracePt t="5080" x="4919663" y="2312988"/>
          <p14:tracePt t="5095" x="4857750" y="2374900"/>
          <p14:tracePt t="5113" x="4786313" y="2473325"/>
          <p14:tracePt t="5129" x="4652963" y="2741613"/>
          <p14:tracePt t="5146" x="4625975" y="2847975"/>
          <p14:tracePt t="5162" x="4608513" y="2946400"/>
          <p14:tracePt t="5179" x="4598988" y="3098800"/>
          <p14:tracePt t="5196" x="4598988" y="3160713"/>
          <p14:tracePt t="5212" x="4598988" y="3197225"/>
          <p14:tracePt t="5229" x="4598988" y="3224213"/>
          <p14:tracePt t="5247" x="4598988" y="3232150"/>
          <p14:tracePt t="5263" x="4598988" y="3214688"/>
          <p14:tracePt t="5310" x="4608513" y="3143250"/>
          <p14:tracePt t="5322" x="4643438" y="3017838"/>
          <p14:tracePt t="5337" x="4705350" y="2840038"/>
          <p14:tracePt t="5348" x="4776788" y="2687638"/>
          <p14:tracePt t="5363" x="4875213" y="2536825"/>
          <p14:tracePt t="5380" x="5000625" y="2401888"/>
          <p14:tracePt t="5396" x="5330825" y="2143125"/>
          <p14:tracePt t="5413" x="5589588" y="2009775"/>
          <p14:tracePt t="5430" x="5840413" y="1919288"/>
          <p14:tracePt t="5446" x="6143625" y="1874838"/>
          <p14:tracePt t="5465" x="6242050" y="1874838"/>
          <p14:tracePt t="5480" x="6303963" y="1884363"/>
          <p14:tracePt t="5497" x="6402388" y="1928813"/>
          <p14:tracePt t="5514" x="6419850" y="1955800"/>
          <p14:tracePt t="5530" x="6438900" y="1973263"/>
          <p14:tracePt t="5546" x="6456363" y="2000250"/>
          <p14:tracePt t="5563" x="6465888" y="2036763"/>
          <p14:tracePt t="5580" x="6473825" y="2036763"/>
          <p14:tracePt t="5596" x="6473825" y="2044700"/>
          <p14:tracePt t="5613" x="6483350" y="2044700"/>
          <p14:tracePt t="5870" x="6491288" y="2062163"/>
          <p14:tracePt t="5883" x="6500813" y="2089150"/>
          <p14:tracePt t="5896" x="6527800" y="2116138"/>
          <p14:tracePt t="5910" x="6545263" y="2143125"/>
          <p14:tracePt t="5921" x="6562725" y="2197100"/>
          <p14:tracePt t="5933" x="6589713" y="2268538"/>
          <p14:tracePt t="5948" x="6616700" y="2357438"/>
          <p14:tracePt t="5963" x="6626225" y="2428875"/>
          <p14:tracePt t="5980" x="6626225" y="2482850"/>
          <p14:tracePt t="5996" x="6626225" y="2554288"/>
          <p14:tracePt t="6013" x="6626225" y="2562225"/>
          <p14:tracePt t="6030" x="6626225" y="2581275"/>
          <p14:tracePt t="6046" x="6608763" y="2598738"/>
          <p14:tracePt t="6063" x="6589713" y="2608263"/>
          <p14:tracePt t="6080" x="6562725" y="2608263"/>
          <p14:tracePt t="6096" x="6473825" y="2608263"/>
          <p14:tracePt t="6113" x="6429375" y="2608263"/>
          <p14:tracePt t="6130" x="6394450" y="2608263"/>
          <p14:tracePt t="6146" x="6323013" y="2517775"/>
          <p14:tracePt t="6164" x="6276975" y="2438400"/>
          <p14:tracePt t="6180" x="6259513" y="2339975"/>
          <p14:tracePt t="6196" x="6251575" y="2259013"/>
          <p14:tracePt t="6213" x="6251575" y="2152650"/>
          <p14:tracePt t="6230" x="6259513" y="2098675"/>
          <p14:tracePt t="6247" x="6276975" y="2054225"/>
          <p14:tracePt t="6263" x="6348413" y="1946275"/>
          <p14:tracePt t="6280" x="6394450" y="1911350"/>
          <p14:tracePt t="6296" x="6438900" y="1866900"/>
          <p14:tracePt t="6313" x="6572250" y="1768475"/>
          <p14:tracePt t="6330" x="6634163" y="1724025"/>
          <p14:tracePt t="6346" x="6724650" y="1697038"/>
          <p14:tracePt t="6363" x="6946900" y="1633538"/>
          <p14:tracePt t="6380" x="7072313" y="1616075"/>
          <p14:tracePt t="6396" x="7215188" y="1616075"/>
          <p14:tracePt t="6413" x="7412038" y="1616075"/>
          <p14:tracePt t="6431" x="7500938" y="1643063"/>
          <p14:tracePt t="6446" x="7562850" y="1660525"/>
          <p14:tracePt t="6463" x="7626350" y="1687513"/>
          <p14:tracePt t="6480" x="7705725" y="1751013"/>
          <p14:tracePt t="6497" x="7732713" y="1776413"/>
          <p14:tracePt t="6513" x="7769225" y="1803400"/>
          <p14:tracePt t="6530" x="7796213" y="1839913"/>
          <p14:tracePt t="6547" x="7796213" y="1857375"/>
          <p14:tracePt t="6563" x="7796213" y="1866900"/>
          <p14:tracePt t="6580" x="7796213" y="1901825"/>
          <p14:tracePt t="6596" x="7796213" y="1919288"/>
          <p14:tracePt t="6613" x="7796213" y="1946275"/>
          <p14:tracePt t="6630" x="7796213" y="1973263"/>
          <p14:tracePt t="6647" x="7786688" y="1982788"/>
          <p14:tracePt t="6663" x="7769225" y="2000250"/>
          <p14:tracePt t="6680" x="7724775" y="2036763"/>
          <p14:tracePt t="6698" x="7661275" y="2071688"/>
          <p14:tracePt t="6713" x="7599363" y="2108200"/>
          <p14:tracePt t="6731" x="7527925" y="2170113"/>
          <p14:tracePt t="6747" x="7331075" y="2286000"/>
          <p14:tracePt t="6764" x="7251700" y="2330450"/>
          <p14:tracePt t="6780" x="7161213" y="2374900"/>
          <p14:tracePt t="6796" x="7000875" y="2419350"/>
          <p14:tracePt t="6813" x="6929438" y="2428875"/>
          <p14:tracePt t="6830" x="6840538" y="2438400"/>
          <p14:tracePt t="6846" x="6661150" y="2438400"/>
          <p14:tracePt t="6865" x="6572250" y="2438400"/>
          <p14:tracePt t="6880" x="6483350" y="2411413"/>
          <p14:tracePt t="6896" x="6303963" y="2330450"/>
          <p14:tracePt t="6915" x="6251575" y="2286000"/>
          <p14:tracePt t="6930" x="6205538" y="2251075"/>
          <p14:tracePt t="6946" x="6170613" y="2187575"/>
          <p14:tracePt t="6963" x="6134100" y="2044700"/>
          <p14:tracePt t="6980" x="6134100" y="1965325"/>
          <p14:tracePt t="6996" x="6134100" y="1901825"/>
          <p14:tracePt t="7013" x="6188075" y="1758950"/>
          <p14:tracePt t="7030" x="6232525" y="1687513"/>
          <p14:tracePt t="7046" x="6296025" y="1643063"/>
          <p14:tracePt t="7063" x="6491288" y="1509713"/>
          <p14:tracePt t="7081" x="6626225" y="1446213"/>
          <p14:tracePt t="7096" x="6804025" y="1384300"/>
          <p14:tracePt t="7113" x="7108825" y="1322388"/>
          <p14:tracePt t="7131" x="7224713" y="1322388"/>
          <p14:tracePt t="7146" x="7340600" y="1322388"/>
          <p14:tracePt t="7163" x="7466013" y="1322388"/>
          <p14:tracePt t="7180" x="7608888" y="1357313"/>
          <p14:tracePt t="7197" x="7643813" y="1384300"/>
          <p14:tracePt t="7213" x="7688263" y="1428750"/>
          <p14:tracePt t="7230" x="7759700" y="1581150"/>
          <p14:tracePt t="7247" x="7777163" y="1679575"/>
          <p14:tracePt t="7263" x="7777163" y="1768475"/>
          <p14:tracePt t="7280" x="7759700" y="2017713"/>
          <p14:tracePt t="7297" x="7680325" y="2197100"/>
          <p14:tracePt t="7313" x="7608888" y="2357438"/>
          <p14:tracePt t="7330" x="7473950" y="2554288"/>
          <p14:tracePt t="7347" x="7412038" y="2608263"/>
          <p14:tracePt t="7363" x="7375525" y="2643188"/>
          <p14:tracePt t="7380" x="7323138" y="2679700"/>
          <p14:tracePt t="7396" x="7170738" y="2741613"/>
          <p14:tracePt t="7413" x="7089775" y="2776538"/>
          <p14:tracePt t="7430" x="6991350" y="2795588"/>
          <p14:tracePt t="7446" x="6813550" y="2803525"/>
          <p14:tracePt t="7463" x="6705600" y="2795588"/>
          <p14:tracePt t="7480" x="6626225" y="2759075"/>
          <p14:tracePt t="7496" x="6500813" y="2670175"/>
          <p14:tracePt t="7513" x="6456363" y="2589213"/>
          <p14:tracePt t="7530" x="6419850" y="2517775"/>
          <p14:tracePt t="7546" x="6384925" y="2374900"/>
          <p14:tracePt t="7563" x="6384925" y="2330450"/>
          <p14:tracePt t="7580" x="6384925" y="2312988"/>
          <p14:tracePt t="7596" x="6384925" y="2295525"/>
          <p14:tracePt t="7614" x="6357938" y="2295525"/>
          <p14:tracePt t="8138" x="6323013" y="2295525"/>
          <p14:tracePt t="8149" x="6286500" y="2295525"/>
          <p14:tracePt t="8161" x="6224588" y="2286000"/>
          <p14:tracePt t="8175" x="6143625" y="2276475"/>
          <p14:tracePt t="8188" x="6072188" y="2268538"/>
          <p14:tracePt t="8200" x="5991225" y="2251075"/>
          <p14:tracePt t="8214" x="5929313" y="2251075"/>
          <p14:tracePt t="8230" x="5875338" y="2241550"/>
          <p14:tracePt t="8246" x="5822950" y="2241550"/>
          <p14:tracePt t="8264" x="5803900" y="2241550"/>
          <p14:tracePt t="8280" x="5795963" y="2241550"/>
          <p14:tracePt t="8296" x="5776913" y="2241550"/>
          <p14:tracePt t="8314" x="5768975" y="2241550"/>
          <p14:tracePt t="8330" x="5759450" y="2241550"/>
          <p14:tracePt t="8366" x="5759450" y="2251075"/>
          <p14:tracePt t="8378" x="5751513" y="2251075"/>
          <p14:tracePt t="8403" x="5751513" y="2259013"/>
          <p14:tracePt t="8416" x="5741988" y="2259013"/>
          <p14:tracePt t="8428" x="5741988" y="2268538"/>
          <p14:tracePt t="8506" x="5732463" y="2268538"/>
          <p14:tracePt t="9419" x="5732463" y="2276475"/>
          <p14:tracePt t="9970" x="5705475" y="2295525"/>
          <p14:tracePt t="9983" x="5634038" y="2322513"/>
          <p14:tracePt t="9995" x="5527675" y="2357438"/>
          <p14:tracePt t="10009" x="5394325" y="2393950"/>
          <p14:tracePt t="10021" x="5197475" y="2446338"/>
          <p14:tracePt t="10034" x="5062538" y="2465388"/>
          <p14:tracePt t="10048" x="4938713" y="2482850"/>
          <p14:tracePt t="10063" x="4830763" y="2517775"/>
          <p14:tracePt t="10080" x="4679950" y="2562225"/>
          <p14:tracePt t="10098" x="4616450" y="2598738"/>
          <p14:tracePt t="10113" x="4572000" y="2643188"/>
          <p14:tracePt t="10130" x="4527550" y="2697163"/>
          <p14:tracePt t="10130" x="4483100" y="2751138"/>
          <p14:tracePt t="10148" x="4456113" y="2813050"/>
          <p14:tracePt t="10163" x="4438650" y="2874963"/>
          <p14:tracePt t="10180" x="4419600" y="2919413"/>
          <p14:tracePt t="10197" x="4394200" y="3000375"/>
          <p14:tracePt t="10213" x="4394200" y="3036888"/>
          <p14:tracePt t="10231" x="4394200" y="3071813"/>
          <p14:tracePt t="10246" x="4394200" y="3098800"/>
          <p14:tracePt t="10264" x="4394200" y="3108325"/>
          <p14:tracePt t="10279" x="4394200" y="3116263"/>
          <p14:tracePt t="10296" x="4402138" y="3108325"/>
          <p14:tracePt t="10339" x="4465638" y="3044825"/>
          <p14:tracePt t="10352" x="4554538" y="2938463"/>
          <p14:tracePt t="10365" x="4679950" y="2803525"/>
          <p14:tracePt t="10378" x="4803775" y="2670175"/>
          <p14:tracePt t="10390" x="4911725" y="2571750"/>
          <p14:tracePt t="10402" x="5037138" y="2473325"/>
          <p14:tracePt t="10415" x="5187950" y="2374900"/>
          <p14:tracePt t="10431" x="5375275" y="2268538"/>
          <p14:tracePt t="10446" x="5554663" y="2197100"/>
          <p14:tracePt t="10463" x="5786438" y="2133600"/>
          <p14:tracePt t="10480" x="5848350" y="2125663"/>
          <p14:tracePt t="10496" x="5875338" y="2125663"/>
          <p14:tracePt t="10513" x="5894388" y="2125663"/>
          <p14:tracePt t="10532" x="5894388" y="2133600"/>
          <p14:tracePt t="10607" x="5894388" y="2143125"/>
          <p14:tracePt t="10619" x="5894388" y="2152650"/>
          <p14:tracePt t="10634" x="5884863" y="2160588"/>
          <p14:tracePt t="10644" x="5875338" y="2187575"/>
          <p14:tracePt t="10657" x="5867400" y="2205038"/>
          <p14:tracePt t="10669" x="5857875" y="2224088"/>
          <p14:tracePt t="10682" x="5840413" y="2241550"/>
          <p14:tracePt t="10697" x="5830888" y="2259013"/>
          <p14:tracePt t="10713" x="5830888" y="2276475"/>
          <p14:tracePt t="10874" x="5830888" y="2286000"/>
          <p14:tracePt t="10925" x="5830888" y="2312988"/>
          <p14:tracePt t="10939" x="5830888" y="2339975"/>
          <p14:tracePt t="10950" x="5830888" y="2384425"/>
          <p14:tracePt t="10965" x="5830888" y="2419350"/>
          <p14:tracePt t="10977" x="5848350" y="2473325"/>
          <p14:tracePt t="10989" x="5867400" y="2544763"/>
          <p14:tracePt t="11000" x="5894388" y="2608263"/>
          <p14:tracePt t="11015" x="5929313" y="2687638"/>
          <p14:tracePt t="11030" x="5973763" y="2759075"/>
          <p14:tracePt t="11046" x="6018213" y="2840038"/>
          <p14:tracePt t="11046" x="6081713" y="2928938"/>
          <p14:tracePt t="11065" x="6134100" y="3000375"/>
          <p14:tracePt t="11080" x="6197600" y="3089275"/>
          <p14:tracePt t="11096" x="6251575" y="3170238"/>
          <p14:tracePt t="11113" x="6357938" y="3295650"/>
          <p14:tracePt t="11130" x="6419850" y="3367088"/>
          <p14:tracePt t="11146" x="6473825" y="3438525"/>
          <p14:tracePt t="11163" x="6562725" y="3581400"/>
          <p14:tracePt t="11180" x="6599238" y="3633788"/>
          <p14:tracePt t="11196" x="6626225" y="3687763"/>
          <p14:tracePt t="11213" x="6643688" y="3714750"/>
          <p14:tracePt t="11230" x="6643688" y="3724275"/>
          <p14:tracePt t="11246" x="6643688" y="3732213"/>
          <p14:tracePt t="11459" x="6653213" y="3751263"/>
          <p14:tracePt t="11472" x="6670675" y="3786188"/>
          <p14:tracePt t="11485" x="6688138" y="3867150"/>
          <p14:tracePt t="11498" x="6715125" y="3938588"/>
          <p14:tracePt t="11510" x="6742113" y="4027488"/>
          <p14:tracePt t="11523" x="6769100" y="4108450"/>
          <p14:tracePt t="11536" x="6804025" y="4197350"/>
          <p14:tracePt t="11549" x="6831013" y="4286250"/>
          <p14:tracePt t="11563" x="6848475" y="4375150"/>
          <p14:tracePt t="11580" x="6867525" y="4465638"/>
          <p14:tracePt t="11596" x="6875463" y="4625975"/>
          <p14:tracePt t="11613" x="6875463" y="4714875"/>
          <p14:tracePt t="11630" x="6875463" y="4822825"/>
          <p14:tracePt t="11646" x="6848475" y="5000625"/>
          <p14:tracePt t="11665" x="6831013" y="5062538"/>
          <p14:tracePt t="11680" x="6813550" y="5116513"/>
          <p14:tracePt t="11697" x="6796088" y="5160963"/>
          <p14:tracePt t="11715" x="6796088" y="5170488"/>
          <p14:tracePt t="11731" x="6796088" y="5180013"/>
          <p14:tracePt t="11747" x="6786563" y="5180013"/>
          <p14:tracePt t="11970" x="6786563" y="5187950"/>
          <p14:tracePt t="11982" x="6777038" y="5187950"/>
          <p14:tracePt t="11994" x="6769100" y="5205413"/>
          <p14:tracePt t="12006" x="6759575" y="5214938"/>
          <p14:tracePt t="12033" x="6751638" y="5214938"/>
          <p14:tracePt t="12045" x="6732588" y="5232400"/>
          <p14:tracePt t="12058" x="6715125" y="5241925"/>
          <p14:tracePt t="12069" x="6680200" y="5251450"/>
          <p14:tracePt t="12083" x="6643688" y="5268913"/>
          <p14:tracePt t="12097" x="6608763" y="5276850"/>
          <p14:tracePt t="12113" x="6554788" y="5276850"/>
          <p14:tracePt t="12130" x="6456363" y="5276850"/>
          <p14:tracePt t="12147" x="6402388" y="5268913"/>
          <p14:tracePt t="12163" x="6357938" y="5259388"/>
          <p14:tracePt t="12180" x="6251575" y="5224463"/>
          <p14:tracePt t="12198" x="6215063" y="5197475"/>
          <p14:tracePt t="12213" x="6161088" y="5180013"/>
          <p14:tracePt t="12230" x="6126163" y="5160963"/>
          <p14:tracePt t="12246" x="6089650" y="5133975"/>
          <p14:tracePt t="12264" x="6072188" y="5116513"/>
          <p14:tracePt t="12280" x="6054725" y="5089525"/>
          <p14:tracePt t="12296" x="6027738" y="5045075"/>
          <p14:tracePt t="12313" x="6010275" y="5018088"/>
          <p14:tracePt t="12330" x="6000750" y="4983163"/>
          <p14:tracePt t="12347" x="5983288" y="4919663"/>
          <p14:tracePt t="12364" x="5983288" y="4894263"/>
          <p14:tracePt t="12380" x="5983288" y="4875213"/>
          <p14:tracePt t="12397" x="5983288" y="4848225"/>
          <p14:tracePt t="12415" x="5983288" y="4840288"/>
          <p14:tracePt t="12430" x="5983288" y="4830763"/>
          <p14:tracePt t="12446" x="5983288" y="4822825"/>
          <p14:tracePt t="12463" x="6010275" y="4813300"/>
          <p14:tracePt t="12480" x="6027738" y="4803775"/>
          <p14:tracePt t="12497" x="6054725" y="4795838"/>
          <p14:tracePt t="12513" x="6134100" y="4795838"/>
          <p14:tracePt t="12531" x="6170613" y="4795838"/>
          <p14:tracePt t="12547" x="6197600" y="4795838"/>
          <p14:tracePt t="12563" x="6242050" y="4803775"/>
          <p14:tracePt t="12581" x="6259513" y="4822825"/>
          <p14:tracePt t="12596" x="6269038" y="4830763"/>
          <p14:tracePt t="12613" x="6303963" y="4867275"/>
          <p14:tracePt t="12632" x="6323013" y="4884738"/>
          <p14:tracePt t="12647" x="6340475" y="4919663"/>
          <p14:tracePt t="12663" x="6367463" y="5000625"/>
          <p14:tracePt t="12681" x="6375400" y="5037138"/>
          <p14:tracePt t="12696" x="6394450" y="5089525"/>
          <p14:tracePt t="12713" x="6402388" y="5126038"/>
          <p14:tracePt t="12731" x="6419850" y="5205413"/>
          <p14:tracePt t="12747" x="6419850" y="5224463"/>
          <p14:tracePt t="12764" x="6419850" y="5241925"/>
          <p14:tracePt t="12780" x="6419850" y="5259388"/>
          <p14:tracePt t="12797" x="6419850" y="5268913"/>
          <p14:tracePt t="12813" x="6419850" y="5276850"/>
          <p14:tracePt t="12836" x="6419850" y="5286375"/>
          <p14:tracePt t="12873" x="6419850" y="5295900"/>
          <p14:tracePt t="12886" x="6402388" y="5295900"/>
          <p14:tracePt t="12923" x="6402388" y="5303838"/>
          <p14:tracePt t="12949" x="6394450" y="5303838"/>
          <p14:tracePt t="12961" x="6384925" y="5313363"/>
          <p14:tracePt t="12987" x="6375400" y="5313363"/>
          <p14:tracePt t="13000" x="6357938" y="5322888"/>
          <p14:tracePt t="13012" x="6330950" y="5330825"/>
          <p14:tracePt t="13025" x="6313488" y="5330825"/>
          <p14:tracePt t="13038" x="6286500" y="5330825"/>
          <p14:tracePt t="13050" x="6269038" y="5330825"/>
          <p14:tracePt t="13065" x="6259513" y="5330825"/>
          <p14:tracePt t="13080" x="6242050" y="5322888"/>
          <p14:tracePt t="13096" x="6188075" y="5241925"/>
          <p14:tracePt t="13115" x="6170613" y="5205413"/>
          <p14:tracePt t="13130" x="6161088" y="5160963"/>
          <p14:tracePt t="13147" x="6153150" y="5133975"/>
          <p14:tracePt t="13164" x="6153150" y="5089525"/>
          <p14:tracePt t="13180" x="6153150" y="5081588"/>
          <p14:tracePt t="13197" x="6153150" y="5062538"/>
          <p14:tracePt t="13213" x="6153150" y="5027613"/>
          <p14:tracePt t="13231" x="6161088" y="5018088"/>
          <p14:tracePt t="13247" x="6180138" y="4991100"/>
          <p14:tracePt t="13264" x="6197600" y="4965700"/>
          <p14:tracePt t="13282" x="6205538" y="4956175"/>
          <p14:tracePt t="13297" x="6215063" y="4956175"/>
          <p14:tracePt t="13313" x="6215063" y="4946650"/>
          <p14:tracePt t="13330" x="6224588" y="4946650"/>
          <p14:tracePt t="13347" x="6232525" y="4946650"/>
          <p14:tracePt t="13363" x="6242050" y="4946650"/>
          <p14:tracePt t="13380" x="6276975" y="4946650"/>
          <p14:tracePt t="13397" x="6313488" y="4956175"/>
          <p14:tracePt t="13413" x="6330950" y="4965700"/>
          <p14:tracePt t="13430" x="6357938" y="4991100"/>
          <p14:tracePt t="13447" x="6375400" y="5010150"/>
          <p14:tracePt t="13463" x="6384925" y="5018088"/>
          <p14:tracePt t="13480" x="6394450" y="5054600"/>
          <p14:tracePt t="13497" x="6394450" y="5072063"/>
          <p14:tracePt t="13513" x="6394450" y="5089525"/>
          <p14:tracePt t="13530" x="6394450" y="5126038"/>
          <p14:tracePt t="13547" x="6394450" y="5133975"/>
          <p14:tracePt t="13563" x="6394450" y="5153025"/>
          <p14:tracePt t="13580" x="6384925" y="5153025"/>
          <p14:tracePt t="13597" x="6375400" y="5170488"/>
          <p14:tracePt t="13614" x="6367463" y="5170488"/>
          <p14:tracePt t="14006" x="6357938" y="5153025"/>
          <p14:tracePt t="14018" x="6330950" y="5126038"/>
          <p14:tracePt t="14031" x="6303963" y="5081588"/>
          <p14:tracePt t="14045" x="6276975" y="5045075"/>
          <p14:tracePt t="14057" x="6251575" y="5000625"/>
          <p14:tracePt t="14070" x="6224588" y="4956175"/>
          <p14:tracePt t="14082" x="6197600" y="4929188"/>
          <p14:tracePt t="14098" x="6180138" y="4902200"/>
          <p14:tracePt t="14113" x="6153150" y="4875213"/>
          <p14:tracePt t="14130" x="6134100" y="4840288"/>
          <p14:tracePt t="14147" x="6116638" y="4840288"/>
          <p14:tracePt t="14163" x="6099175" y="4822825"/>
          <p14:tracePt t="14180" x="6072188" y="4786313"/>
          <p14:tracePt t="14197" x="6054725" y="4768850"/>
          <p14:tracePt t="14213" x="6018213" y="4751388"/>
          <p14:tracePt t="14230" x="5973763" y="4724400"/>
          <p14:tracePt t="14248" x="5946775" y="4714875"/>
          <p14:tracePt t="14264" x="5929313" y="4714875"/>
          <p14:tracePt t="14280" x="5902325" y="4714875"/>
          <p14:tracePt t="14297" x="5875338" y="4714875"/>
          <p14:tracePt t="14313" x="5867400" y="4714875"/>
          <p14:tracePt t="14330" x="5857875" y="4714875"/>
          <p14:tracePt t="14347" x="5840413" y="4732338"/>
          <p14:tracePt t="14363" x="5822950" y="4751388"/>
          <p14:tracePt t="14380" x="5803900" y="4786313"/>
          <p14:tracePt t="14397" x="5768975" y="4857750"/>
          <p14:tracePt t="14415" x="5741988" y="4894263"/>
          <p14:tracePt t="14430" x="5732463" y="4911725"/>
          <p14:tracePt t="14447" x="5724525" y="4938713"/>
          <p14:tracePt t="14464" x="5715000" y="4946650"/>
          <p14:tracePt t="14480" x="5715000" y="4956175"/>
          <p14:tracePt t="14497" x="5705475" y="4956175"/>
          <p14:tracePt t="14513" x="5705475" y="4965700"/>
          <p14:tracePt t="14530" x="5715000" y="4965700"/>
          <p14:tracePt t="14616" x="5732463" y="4965700"/>
          <p14:tracePt t="14628" x="5751513" y="4946650"/>
          <p14:tracePt t="14641" x="5768975" y="4938713"/>
          <p14:tracePt t="14654" x="5795963" y="4902200"/>
          <p14:tracePt t="14667" x="5830888" y="4848225"/>
          <p14:tracePt t="14680" x="5848350" y="4795838"/>
          <p14:tracePt t="14696" x="5857875" y="4741863"/>
          <p14:tracePt t="14713" x="5857875" y="4697413"/>
          <p14:tracePt t="14713" x="5857875" y="4679950"/>
          <p14:tracePt t="14731" x="5857875" y="4660900"/>
          <p14:tracePt t="14746" x="5848350" y="4652963"/>
          <p14:tracePt t="14763" x="5848350" y="4643438"/>
          <p14:tracePt t="14780" x="5830888" y="4643438"/>
          <p14:tracePt t="14796" x="5822950" y="4643438"/>
          <p14:tracePt t="14819" x="5813425" y="4643438"/>
          <p14:tracePt t="14845" x="5803900" y="4643438"/>
          <p14:tracePt t="14859" x="5795963" y="4643438"/>
          <p14:tracePt t="14871" x="5786438" y="4652963"/>
          <p14:tracePt t="14884" x="5768975" y="4670425"/>
          <p14:tracePt t="14898" x="5741988" y="4697413"/>
          <p14:tracePt t="14913" x="5715000" y="4751388"/>
          <p14:tracePt t="14930" x="5680075" y="4830763"/>
          <p14:tracePt t="14948" x="5661025" y="4867275"/>
          <p14:tracePt t="14963" x="5661025" y="4894263"/>
          <p14:tracePt t="14980" x="5653088" y="4902200"/>
          <p14:tracePt t="14996" x="5653088" y="4929188"/>
          <p14:tracePt t="15013" x="5653088" y="4938713"/>
          <p14:tracePt t="15036" x="5670550" y="4938713"/>
          <p14:tracePt t="15049" x="5697538" y="4946650"/>
          <p14:tracePt t="15064" x="5724525" y="4946650"/>
          <p14:tracePt t="15080" x="5751513" y="4946650"/>
          <p14:tracePt t="15097" x="5795963" y="4929188"/>
          <p14:tracePt t="15114" x="5803900" y="4911725"/>
          <p14:tracePt t="15130" x="5840413" y="4894263"/>
          <p14:tracePt t="15146" x="5875338" y="4830763"/>
          <p14:tracePt t="15164" x="5894388" y="4803775"/>
          <p14:tracePt t="15180" x="5894388" y="4776788"/>
          <p14:tracePt t="15196" x="5894388" y="4759325"/>
          <p14:tracePt t="15213" x="5894388" y="4741863"/>
          <p14:tracePt t="15230" x="5884863" y="4741863"/>
          <p14:tracePt t="15329" x="5894388" y="4751388"/>
          <p14:tracePt t="16005" x="5894388" y="4768850"/>
          <p14:tracePt t="16019" x="5919788" y="4776788"/>
          <p14:tracePt t="16031" x="5938838" y="4803775"/>
          <p14:tracePt t="16044" x="5973763" y="4830763"/>
          <p14:tracePt t="16055" x="6027738" y="4867275"/>
          <p14:tracePt t="16067" x="6089650" y="4919663"/>
          <p14:tracePt t="16082" x="6153150" y="4956175"/>
          <p14:tracePt t="16097" x="6205538" y="4991100"/>
          <p14:tracePt t="16113" x="6276975" y="5027613"/>
          <p14:tracePt t="16130" x="6357938" y="5072063"/>
          <p14:tracePt t="16147" x="6375400" y="5089525"/>
          <p14:tracePt t="16163" x="6402388" y="5108575"/>
          <p14:tracePt t="16180" x="6429375" y="5126038"/>
          <p14:tracePt t="16197" x="6438900" y="5126038"/>
          <p14:tracePt t="16212" x="6438900" y="5133975"/>
          <p14:tracePt t="16233" x="6446838" y="5133975"/>
          <p14:tracePt t="16247" x="6456363" y="5133975"/>
          <p14:tracePt t="16297" x="6456363" y="5126038"/>
          <p14:tracePt t="16349" x="6456363" y="5116513"/>
          <p14:tracePt t="16360" x="6456363" y="5099050"/>
          <p14:tracePt t="16373" x="6456363" y="5081588"/>
          <p14:tracePt t="16387" x="6446838" y="5062538"/>
          <p14:tracePt t="16398" x="6446838" y="5045075"/>
          <p14:tracePt t="16413" x="6438900" y="5037138"/>
          <p14:tracePt t="16430" x="6438900" y="5027613"/>
          <p14:tracePt t="16447" x="6429375" y="5018088"/>
          <p14:tracePt t="16464" x="6419850" y="5018088"/>
          <p14:tracePt t="16479" x="6419850" y="5010150"/>
          <p14:tracePt t="16496" x="6411913" y="5010150"/>
          <p14:tracePt t="16513" x="6402388" y="5000625"/>
          <p14:tracePt t="16529" x="6394450" y="5000625"/>
          <p14:tracePt t="16564" x="6384925" y="4991100"/>
          <p14:tracePt t="16614" x="6375400" y="5000625"/>
          <p14:tracePt t="16756" x="6367463" y="5018088"/>
          <p14:tracePt t="16768" x="6367463" y="5027613"/>
          <p14:tracePt t="16780" x="6357938" y="5054600"/>
          <p14:tracePt t="16793" x="6348413" y="5054600"/>
          <p14:tracePt t="16807" x="6348413" y="5062538"/>
          <p14:tracePt t="16817" x="6348413" y="5072063"/>
          <p14:tracePt t="16845" x="6340475" y="5072063"/>
          <p14:tracePt t="16858" x="6340475" y="5081588"/>
          <p14:tracePt t="16884" x="6340475" y="5089525"/>
          <p14:tracePt t="17253" x="6330950" y="5099050"/>
          <p14:tracePt t="17277" x="6323013" y="5116513"/>
          <p14:tracePt t="17291" x="6303963" y="5126038"/>
          <p14:tracePt t="17303" x="6296025" y="5153025"/>
          <p14:tracePt t="17315" x="6276975" y="5170488"/>
          <p14:tracePt t="17330" x="6259513" y="5187950"/>
          <p14:tracePt t="17347" x="6242050" y="5205413"/>
          <p14:tracePt t="17363" x="6205538" y="5251450"/>
          <p14:tracePt t="17381" x="6188075" y="5259388"/>
          <p14:tracePt t="17397" x="6153150" y="5286375"/>
          <p14:tracePt t="17412" x="6099175" y="5322888"/>
          <p14:tracePt t="17430" x="6054725" y="5357813"/>
          <p14:tracePt t="17446" x="6000750" y="5384800"/>
          <p14:tracePt t="17462" x="5938838" y="5411788"/>
          <p14:tracePt t="17479" x="5840413" y="5456238"/>
          <p14:tracePt t="17496" x="5813425" y="5465763"/>
          <p14:tracePt t="17512" x="5795963" y="5473700"/>
          <p14:tracePt t="17529" x="5751513" y="5483225"/>
          <p14:tracePt t="17546" x="5741988" y="5483225"/>
          <p14:tracePt t="17562" x="5732463" y="5483225"/>
          <p14:tracePt t="17582" x="5724525" y="5483225"/>
          <p14:tracePt t="17596" x="5732463" y="5483225"/>
          <p14:tracePt t="17697" x="5759450" y="5473700"/>
          <p14:tracePt t="17708" x="5795963" y="5456238"/>
          <p14:tracePt t="17723" x="5848350" y="5419725"/>
          <p14:tracePt t="17735" x="5894388" y="5394325"/>
          <p14:tracePt t="17749" x="5929313" y="5357813"/>
          <p14:tracePt t="17763" x="5965825" y="5340350"/>
          <p14:tracePt t="17779" x="6000750" y="5295900"/>
          <p14:tracePt t="17795" x="6037263" y="5214938"/>
          <p14:tracePt t="17812" x="6045200" y="5160963"/>
          <p14:tracePt t="17829" x="6054725" y="5108575"/>
          <p14:tracePt t="17845" x="6054725" y="5045075"/>
          <p14:tracePt t="17863" x="6054725" y="5027613"/>
          <p14:tracePt t="17879" x="6054725" y="5018088"/>
          <p14:tracePt t="17895" x="6054725" y="5010150"/>
          <p14:tracePt t="17912" x="6054725" y="5000625"/>
          <p14:tracePt t="17929" x="6054725" y="5018088"/>
          <p14:tracePt t="18067" x="6037263" y="5027613"/>
          <p14:tracePt t="18078" x="6027738" y="5054600"/>
          <p14:tracePt t="18092" x="6000750" y="5089525"/>
          <p14:tracePt t="18105" x="5965825" y="5126038"/>
          <p14:tracePt t="18118" x="5938838" y="5153025"/>
          <p14:tracePt t="18130" x="5919788" y="5170488"/>
          <p14:tracePt t="18146" x="5894388" y="5187950"/>
          <p14:tracePt t="18162" x="5875338" y="5205413"/>
          <p14:tracePt t="18180" x="5867400" y="5205413"/>
          <p14:tracePt t="18196" x="5857875" y="5205413"/>
          <p14:tracePt t="18212" x="5857875" y="5214938"/>
          <p14:tracePt t="18230" x="5875338" y="5214938"/>
          <p14:tracePt t="18320" x="5902325" y="5197475"/>
          <p14:tracePt t="18334" x="5946775" y="5170488"/>
          <p14:tracePt t="18346" x="5973763" y="5160963"/>
          <p14:tracePt t="18360" x="6000750" y="5153025"/>
          <p14:tracePt t="18373" x="6018213" y="5143500"/>
          <p14:tracePt t="18384" x="6018213" y="5133975"/>
          <p14:tracePt t="18398" x="6027738" y="5133975"/>
          <p14:tracePt t="18412" x="6027738" y="5126038"/>
          <p14:tracePt t="18436" x="6027738" y="5133975"/>
          <p14:tracePt t="18511" x="6027738" y="5143500"/>
          <p14:tracePt t="18528" x="6000750" y="5170488"/>
          <p14:tracePt t="18537" x="5956300" y="5224463"/>
          <p14:tracePt t="18549" x="5884863" y="5303838"/>
          <p14:tracePt t="18564" x="5803900" y="5394325"/>
          <p14:tracePt t="18579" x="5741988" y="5473700"/>
          <p14:tracePt t="18596" x="5643563" y="5562600"/>
          <p14:tracePt t="18614" x="5616575" y="5581650"/>
          <p14:tracePt t="18629" x="5599113" y="5589588"/>
          <p14:tracePt t="18646" x="5589588" y="5599113"/>
          <p14:tracePt t="18666" x="5581650" y="5599113"/>
          <p14:tracePt t="18945" x="5572125" y="5599113"/>
          <p14:tracePt t="18957" x="5554663" y="5599113"/>
          <p14:tracePt t="18971" x="5545138" y="5599113"/>
          <p14:tracePt t="18984" x="5518150" y="5581650"/>
          <p14:tracePt t="18996" x="5510213" y="5537200"/>
          <p14:tracePt t="19012" x="5491163" y="5483225"/>
          <p14:tracePt t="19029" x="5491163" y="5411788"/>
          <p14:tracePt t="19046" x="5491163" y="5384800"/>
          <p14:tracePt t="19063" x="5518150" y="5340350"/>
          <p14:tracePt t="19079" x="5537200" y="5322888"/>
          <p14:tracePt t="19096" x="5572125" y="5286375"/>
          <p14:tracePt t="19113" x="5599113" y="5268913"/>
          <p14:tracePt t="19129" x="5616575" y="5259388"/>
          <p14:tracePt t="19146" x="5661025" y="5241925"/>
          <p14:tracePt t="19163" x="5680075" y="5232400"/>
          <p14:tracePt t="19179" x="5705475" y="5224463"/>
          <p14:tracePt t="19196" x="5759450" y="5224463"/>
          <p14:tracePt t="19213" x="5795963" y="5224463"/>
          <p14:tracePt t="19230" x="5840413" y="5224463"/>
          <p14:tracePt t="19246" x="5929313" y="5224463"/>
          <p14:tracePt t="19264" x="5956300" y="5224463"/>
          <p14:tracePt t="19279" x="5983288" y="5241925"/>
          <p14:tracePt t="19296" x="6010275" y="5251450"/>
          <p14:tracePt t="19313" x="6018213" y="5259388"/>
          <p14:tracePt t="19329" x="6037263" y="5286375"/>
          <p14:tracePt t="19346" x="6062663" y="5313363"/>
          <p14:tracePt t="19362" x="6089650" y="5375275"/>
          <p14:tracePt t="19380" x="6108700" y="5394325"/>
          <p14:tracePt t="19396" x="6116638" y="5411788"/>
          <p14:tracePt t="19412" x="6116638" y="5456238"/>
          <p14:tracePt t="19430" x="6116638" y="5483225"/>
          <p14:tracePt t="19446" x="6116638" y="5510213"/>
          <p14:tracePt t="19462" x="6116638" y="5545138"/>
          <p14:tracePt t="19481" x="6116638" y="5554663"/>
          <p14:tracePt t="19496" x="6108700" y="5572125"/>
          <p14:tracePt t="19513" x="6099175" y="5581650"/>
          <p14:tracePt t="19530" x="6081713" y="5581650"/>
          <p14:tracePt t="19546" x="6062663" y="5589588"/>
          <p14:tracePt t="19562" x="6037263" y="5589588"/>
          <p14:tracePt t="19579" x="5956300" y="5599113"/>
          <p14:tracePt t="19596" x="5911850" y="5599113"/>
          <p14:tracePt t="19612" x="5875338" y="5599113"/>
          <p14:tracePt t="19629" x="5795963" y="5572125"/>
          <p14:tracePt t="19647" x="5751513" y="5554663"/>
          <p14:tracePt t="19662" x="5705475" y="5510213"/>
          <p14:tracePt t="19679" x="5626100" y="5375275"/>
          <p14:tracePt t="19698" x="5608638" y="5303838"/>
          <p14:tracePt t="19712" x="5599113" y="5241925"/>
          <p14:tracePt t="19730" x="5589588" y="5143500"/>
          <p14:tracePt t="19748" x="5589588" y="5108575"/>
          <p14:tracePt t="19762" x="5589588" y="5081588"/>
          <p14:tracePt t="19779" x="5599113" y="5072063"/>
          <p14:tracePt t="19796" x="5634038" y="5054600"/>
          <p14:tracePt t="19813" x="5653088" y="5037138"/>
          <p14:tracePt t="19829" x="5688013" y="5027613"/>
          <p14:tracePt t="19846" x="5803900" y="5000625"/>
          <p14:tracePt t="19863" x="5867400" y="4991100"/>
          <p14:tracePt t="19879" x="5911850" y="4983163"/>
          <p14:tracePt t="19896" x="6000750" y="4983163"/>
          <p14:tracePt t="19913" x="6027738" y="4983163"/>
          <p14:tracePt t="19929" x="6045200" y="4983163"/>
          <p14:tracePt t="19946" x="6062663" y="4983163"/>
          <p14:tracePt t="19964" x="6072188" y="4983163"/>
          <p14:tracePt t="19979" x="6081713" y="4991100"/>
          <p14:tracePt t="19996" x="6089650" y="5054600"/>
          <p14:tracePt t="20014" x="6089650" y="5089525"/>
          <p14:tracePt t="20029" x="6089650" y="5126038"/>
          <p14:tracePt t="20046" x="6089650" y="5153025"/>
          <p14:tracePt t="20062" x="6089650" y="5187950"/>
          <p14:tracePt t="20079" x="6089650" y="5197475"/>
          <p14:tracePt t="20096" x="6089650" y="5205413"/>
          <p14:tracePt t="20113" x="6081713" y="5214938"/>
          <p14:tracePt t="21011" x="6072188" y="5214938"/>
          <p14:tracePt t="21618" x="6054725" y="5224463"/>
          <p14:tracePt t="21632" x="6027738" y="5232400"/>
          <p14:tracePt t="21643" x="6000750" y="5241925"/>
          <p14:tracePt t="21657" x="5956300" y="5251450"/>
          <p14:tracePt t="21668" x="5929313" y="5268913"/>
          <p14:tracePt t="21683" x="5894388" y="5276850"/>
          <p14:tracePt t="21696" x="5867400" y="5276850"/>
          <p14:tracePt t="21713" x="5822950" y="5286375"/>
          <p14:tracePt t="21730" x="5776913" y="5286375"/>
          <p14:tracePt t="21747" x="5768975" y="5286375"/>
          <p14:tracePt t="21763" x="5759450" y="5286375"/>
          <p14:tracePt t="21779" x="5741988" y="5286375"/>
          <p14:tracePt t="21796" x="5732463" y="5286375"/>
          <p14:tracePt t="21822" x="5724525" y="5286375"/>
          <p14:tracePt t="22381" x="5697538" y="5286375"/>
          <p14:tracePt t="22394" x="5688013" y="5295900"/>
          <p14:tracePt t="22408" x="5680075" y="5303838"/>
          <p14:tracePt t="22419" x="5653088" y="5313363"/>
          <p14:tracePt t="22433" x="5626100" y="5313363"/>
          <p14:tracePt t="22446" x="5589588" y="5322888"/>
          <p14:tracePt t="22463" x="5562600" y="5330825"/>
          <p14:tracePt t="22479" x="5500688" y="5340350"/>
          <p14:tracePt t="22496" x="5456238" y="5340350"/>
          <p14:tracePt t="22513" x="5429250" y="5340350"/>
          <p14:tracePt t="22529" x="5348288" y="5340350"/>
          <p14:tracePt t="22547" x="5322888" y="5340350"/>
          <p14:tracePt t="22563" x="5286375" y="5340350"/>
          <p14:tracePt t="22579" x="5259388" y="5340350"/>
          <p14:tracePt t="22596" x="5214938" y="5322888"/>
          <p14:tracePt t="22613" x="5197475" y="5313363"/>
          <p14:tracePt t="22629" x="5180013" y="5303838"/>
          <p14:tracePt t="22646" x="5133975" y="5295900"/>
          <p14:tracePt t="22663" x="5108575" y="5286375"/>
          <p14:tracePt t="22680" x="5099050" y="5276850"/>
          <p14:tracePt t="22697" x="5054600" y="5268913"/>
          <p14:tracePt t="22713" x="5045075" y="5251450"/>
          <p14:tracePt t="22730" x="5027613" y="5241925"/>
          <p14:tracePt t="22746" x="4983163" y="5214938"/>
          <p14:tracePt t="22764" x="4973638" y="5197475"/>
          <p14:tracePt t="22780" x="4946650" y="5187950"/>
          <p14:tracePt t="22795" x="4938713" y="5170488"/>
          <p14:tracePt t="22812" x="4911725" y="5143500"/>
          <p14:tracePt t="22830" x="4902200" y="5133975"/>
          <p14:tracePt t="22846" x="4884738" y="5126038"/>
          <p14:tracePt t="22863" x="4875213" y="5108575"/>
          <p14:tracePt t="22881" x="4867275" y="5099050"/>
          <p14:tracePt t="22904" x="4857750" y="5099050"/>
          <p14:tracePt t="22942" x="4857750" y="5089525"/>
          <p14:tracePt t="22980" x="4848225" y="5089525"/>
          <p14:tracePt t="22993" x="4840288" y="5081588"/>
          <p14:tracePt t="23008" x="4830763" y="5072063"/>
          <p14:tracePt t="23018" x="4822825" y="5062538"/>
          <p14:tracePt t="23031" x="4813300" y="5054600"/>
          <p14:tracePt t="23046" x="4795838" y="5054600"/>
          <p14:tracePt t="23063" x="4786313" y="5045075"/>
          <p14:tracePt t="23079" x="4768850" y="5027613"/>
          <p14:tracePt t="23096" x="4751388" y="5010150"/>
          <p14:tracePt t="23113" x="4741863" y="5010150"/>
          <p14:tracePt t="23129" x="4714875" y="4983163"/>
          <p14:tracePt t="23146" x="4714875" y="4973638"/>
          <p14:tracePt t="23163" x="4697413" y="4965700"/>
          <p14:tracePt t="23179" x="4679950" y="4946650"/>
          <p14:tracePt t="23197" x="4679950" y="4938713"/>
          <p14:tracePt t="23213" x="4670425" y="4929188"/>
          <p14:tracePt t="23230" x="4652963" y="4919663"/>
          <p14:tracePt t="23248" x="4643438" y="4902200"/>
          <p14:tracePt t="23263" x="4633913" y="4894263"/>
          <p14:tracePt t="23280" x="4625975" y="4884738"/>
          <p14:tracePt t="23296" x="4608513" y="4867275"/>
          <p14:tracePt t="23313" x="4608513" y="4857750"/>
          <p14:tracePt t="23329" x="4608513" y="4848225"/>
          <p14:tracePt t="23346" x="4598988" y="4848225"/>
          <p14:tracePt t="23363" x="4581525" y="4840288"/>
          <p14:tracePt t="23744" x="4554538" y="4830763"/>
          <p14:tracePt t="23756" x="4518025" y="4822825"/>
          <p14:tracePt t="23768" x="4491038" y="4795838"/>
          <p14:tracePt t="23783" x="4446588" y="4759325"/>
          <p14:tracePt t="23796" x="4411663" y="4741863"/>
          <p14:tracePt t="23813" x="4394200" y="4714875"/>
          <p14:tracePt t="23829" x="4357688" y="4687888"/>
          <p14:tracePt t="23847" x="4357688" y="4679950"/>
          <p14:tracePt t="23863" x="4340225" y="4670425"/>
          <p14:tracePt t="23879" x="4340225" y="4643438"/>
          <p14:tracePt t="23897" x="4330700" y="4633913"/>
          <p14:tracePt t="23913" x="4330700" y="4616450"/>
          <p14:tracePt t="23929" x="4330700" y="4608513"/>
          <p14:tracePt t="23947" x="4330700" y="4598988"/>
          <p14:tracePt t="24010" x="4340225" y="4598988"/>
          <p14:tracePt t="24316" x="4357688" y="4608513"/>
          <p14:tracePt t="24342" x="4367213" y="4625975"/>
          <p14:tracePt t="24355" x="4375150" y="4633913"/>
          <p14:tracePt t="24368" x="4394200" y="4652963"/>
          <p14:tracePt t="24380" x="4402138" y="4660900"/>
          <p14:tracePt t="24396" x="4429125" y="4679950"/>
          <p14:tracePt t="24413" x="4446588" y="4687888"/>
          <p14:tracePt t="24429" x="4500563" y="4714875"/>
          <p14:tracePt t="24446" x="4527550" y="4724400"/>
          <p14:tracePt t="24463" x="4554538" y="4732338"/>
          <p14:tracePt t="24480" x="4572000" y="4741863"/>
          <p14:tracePt t="24496" x="4581525" y="4741863"/>
          <p14:tracePt t="24513" x="4589463" y="4741863"/>
          <p14:tracePt t="24534" x="4598988" y="4741863"/>
          <p14:tracePt t="24546" x="4589463" y="4741863"/>
          <p14:tracePt t="24712" x="4581525" y="4741863"/>
          <p14:tracePt t="24726" x="4572000" y="4741863"/>
          <p14:tracePt t="24737" x="4554538" y="4732338"/>
          <p14:tracePt t="24749" x="4545013" y="4732338"/>
          <p14:tracePt t="24776" x="4537075" y="4732338"/>
          <p14:tracePt t="24800" x="4537075" y="4751388"/>
          <p14:tracePt t="25310" x="4537075" y="4768850"/>
          <p14:tracePt t="25323" x="4537075" y="4786313"/>
          <p14:tracePt t="25336" x="4545013" y="4803775"/>
          <p14:tracePt t="25348" x="4554538" y="4830763"/>
          <p14:tracePt t="25363" x="4562475" y="4848225"/>
          <p14:tracePt t="25379" x="4562475" y="4867275"/>
          <p14:tracePt t="25396" x="4581525" y="4911725"/>
          <p14:tracePt t="25414" x="4589463" y="4929188"/>
          <p14:tracePt t="25429" x="4589463" y="4965700"/>
          <p14:tracePt t="25447" x="4616450" y="5010150"/>
          <p14:tracePt t="25463" x="4625975" y="5037138"/>
          <p14:tracePt t="25480" x="4625975" y="5045075"/>
          <p14:tracePt t="25496" x="4633913" y="5072063"/>
          <p14:tracePt t="25514" x="4633913" y="5081588"/>
          <p14:tracePt t="25539" x="4643438" y="5081588"/>
          <p14:tracePt t="25552" x="4652963" y="5089525"/>
          <p14:tracePt t="25592" x="4652963" y="5099050"/>
          <p14:tracePt t="25616" x="4652963" y="5108575"/>
          <p14:tracePt t="25628" x="4660900" y="5116513"/>
          <p14:tracePt t="25654" x="4652963" y="5099050"/>
          <p14:tracePt t="25768" x="4616450" y="5081588"/>
          <p14:tracePt t="25781" x="4589463" y="5045075"/>
          <p14:tracePt t="25794" x="4572000" y="5037138"/>
          <p14:tracePt t="25806" x="4562475" y="5027613"/>
          <p14:tracePt t="25819" x="4545013" y="5018088"/>
          <p14:tracePt t="25833" x="4537075" y="5018088"/>
          <p14:tracePt t="25896" x="4537075" y="5027613"/>
          <p14:tracePt t="25908" x="4537075" y="5045075"/>
          <p14:tracePt t="25921" x="4537075" y="5072063"/>
          <p14:tracePt t="25933" x="4537075" y="5099050"/>
          <p14:tracePt t="25947" x="4537075" y="5116513"/>
          <p14:tracePt t="25963" x="4537075" y="5133975"/>
          <p14:tracePt t="25979" x="4537075" y="5143500"/>
          <p14:tracePt t="25996" x="4537075" y="5153025"/>
          <p14:tracePt t="26013" x="4545013" y="5160963"/>
          <p14:tracePt t="26029" x="4554538" y="5170488"/>
          <p14:tracePt t="26046" x="4572000" y="5170488"/>
          <p14:tracePt t="26063" x="4589463" y="5170488"/>
          <p14:tracePt t="26086" x="4598988" y="5133975"/>
          <p14:tracePt t="26125" x="4598988" y="5099050"/>
          <p14:tracePt t="26137" x="4598988" y="5045075"/>
          <p14:tracePt t="26150" x="4589463" y="4991100"/>
          <p14:tracePt t="26163" x="4562475" y="4938713"/>
          <p14:tracePt t="26179" x="4545013" y="4919663"/>
          <p14:tracePt t="26196" x="4518025" y="4894263"/>
          <p14:tracePt t="26214" x="4518025" y="4884738"/>
          <p14:tracePt t="26229" x="4510088" y="4884738"/>
          <p14:tracePt t="28885" x="4510088" y="4875213"/>
          <p14:tracePt t="28939" x="4500563" y="4867275"/>
          <p14:tracePt t="28952" x="4500563" y="4848225"/>
          <p14:tracePt t="28964" x="4500563" y="4822825"/>
          <p14:tracePt t="28977" x="4491038" y="4795838"/>
          <p14:tracePt t="28990" x="4491038" y="4768850"/>
          <p14:tracePt t="29002" x="4491038" y="4751388"/>
          <p14:tracePt t="29014" x="4491038" y="4724400"/>
          <p14:tracePt t="29029" x="4500563" y="4697413"/>
          <p14:tracePt t="29046" x="4527550" y="4660900"/>
          <p14:tracePt t="29063" x="4625975" y="4581525"/>
          <p14:tracePt t="29080" x="4705350" y="4527550"/>
          <p14:tracePt t="29096" x="4768850" y="4473575"/>
          <p14:tracePt t="29113" x="4894263" y="4375150"/>
          <p14:tracePt t="29130" x="4946650" y="4322763"/>
          <p14:tracePt t="29146" x="4991100" y="4259263"/>
          <p14:tracePt t="29163" x="5089525" y="4071938"/>
          <p14:tracePt t="29180" x="5126038" y="3990975"/>
          <p14:tracePt t="29196" x="5160963" y="3929063"/>
          <p14:tracePt t="29213" x="5180013" y="3830638"/>
          <p14:tracePt t="29232" x="5187950" y="3776663"/>
          <p14:tracePt t="29246" x="5187950" y="3741738"/>
          <p14:tracePt t="29263" x="5205413" y="3679825"/>
          <p14:tracePt t="29280" x="5241925" y="3554413"/>
          <p14:tracePt t="29296" x="5251450" y="3527425"/>
          <p14:tracePt t="29511" x="5268913" y="3455988"/>
          <p14:tracePt t="29524" x="5295900" y="3330575"/>
          <p14:tracePt t="29537" x="5313363" y="3197225"/>
          <p14:tracePt t="29549" x="5313363" y="3089275"/>
          <p14:tracePt t="29563" x="5313363" y="3009900"/>
          <p14:tracePt t="29580" x="5313363" y="2955925"/>
          <p14:tracePt t="29596" x="5313363" y="2911475"/>
          <p14:tracePt t="29613" x="5313363" y="2901950"/>
          <p14:tracePt t="29629" x="5313363" y="2894013"/>
          <p14:tracePt t="31402" x="5313363" y="2911475"/>
          <p14:tracePt t="32261" x="5322888" y="2965450"/>
          <p14:tracePt t="32273" x="5348288" y="3044825"/>
          <p14:tracePt t="32286" x="5367338" y="3179763"/>
          <p14:tracePt t="32299" x="5367338" y="3429000"/>
          <p14:tracePt t="32313" x="5367338" y="3714750"/>
          <p14:tracePt t="32330" x="5348288" y="4017963"/>
          <p14:tracePt t="32346" x="5232400" y="4473575"/>
          <p14:tracePt t="32364" x="5205413" y="4589463"/>
          <p14:tracePt t="32380" x="5180013" y="4670425"/>
          <p14:tracePt t="32396" x="5170488" y="4705350"/>
          <p14:tracePt t="32413" x="5143500" y="4751388"/>
          <p14:tracePt t="32430" x="5133975" y="4759325"/>
          <p14:tracePt t="32446" x="5126038" y="4776788"/>
          <p14:tracePt t="32463" x="5054600" y="4803775"/>
          <p14:tracePt t="32480" x="5010150" y="4813300"/>
          <p14:tracePt t="32496" x="4983163" y="4822825"/>
          <p14:tracePt t="32513" x="4946650" y="4830763"/>
          <p14:tracePt t="32530" x="4938713" y="4840288"/>
          <p14:tracePt t="32546" x="4911725" y="4848225"/>
          <p14:tracePt t="32769" x="4884738" y="4875213"/>
          <p14:tracePt t="32781" x="4840288" y="4938713"/>
          <p14:tracePt t="32795" x="4786313" y="5037138"/>
          <p14:tracePt t="32808" x="4751388" y="5133975"/>
          <p14:tracePt t="32821" x="4724400" y="5232400"/>
          <p14:tracePt t="32833" x="4705350" y="5322888"/>
          <p14:tracePt t="32847" x="4705350" y="5375275"/>
          <p14:tracePt t="32862" x="4705350" y="5429250"/>
          <p14:tracePt t="32879" x="4705350" y="5465763"/>
          <p14:tracePt t="32896" x="4724400" y="5527675"/>
          <p14:tracePt t="32913" x="4741863" y="5562600"/>
          <p14:tracePt t="32929" x="4741863" y="5572125"/>
          <p14:tracePt t="32946" x="4759325" y="5589588"/>
          <p14:tracePt t="32963" x="4759325" y="5599113"/>
          <p14:tracePt t="32979" x="4768850" y="5608638"/>
          <p14:tracePt t="33217" x="4786313" y="5634038"/>
          <p14:tracePt t="33229" x="4795838" y="5661025"/>
          <p14:tracePt t="33242" x="4803775" y="5697538"/>
          <p14:tracePt t="33253" x="4830763" y="5724525"/>
          <p14:tracePt t="33267" x="4848225" y="5768975"/>
          <p14:tracePt t="33280" x="4875213" y="5795963"/>
          <p14:tracePt t="33296" x="4911725" y="5840413"/>
          <p14:tracePt t="33313" x="4956175" y="5894388"/>
          <p14:tracePt t="33330" x="4973638" y="5902325"/>
          <p14:tracePt t="33346" x="4983163" y="5919788"/>
          <p14:tracePt t="33363" x="4991100" y="5929313"/>
          <p14:tracePt t="33382" x="5000625" y="5929313"/>
          <p14:tracePt t="33396" x="5000625" y="5938838"/>
          <p14:tracePt t="33413" x="5000625" y="5946775"/>
          <p14:tracePt t="36244" x="5018088" y="5946775"/>
          <p14:tracePt t="36628" x="5045075" y="5946775"/>
          <p14:tracePt t="36641" x="5081588" y="5946775"/>
          <p14:tracePt t="36653" x="5143500" y="5919788"/>
          <p14:tracePt t="36667" x="5187950" y="5902325"/>
          <p14:tracePt t="36680" x="5241925" y="5884863"/>
          <p14:tracePt t="36696" x="5268913" y="5867400"/>
          <p14:tracePt t="36713" x="5303838" y="5848350"/>
          <p14:tracePt t="36731" x="5322888" y="5848350"/>
          <p14:tracePt t="36746" x="5330825" y="5830888"/>
          <p14:tracePt t="36763" x="5375275" y="5803900"/>
          <p14:tracePt t="36781" x="5384800" y="5795963"/>
          <p14:tracePt t="36796" x="5402263" y="5768975"/>
          <p14:tracePt t="36813" x="5429250" y="5768975"/>
          <p14:tracePt t="36830" x="5446713" y="5751513"/>
          <p14:tracePt t="36847" x="5465763" y="5724525"/>
          <p14:tracePt t="36863" x="5483225" y="5705475"/>
          <p14:tracePt t="36880" x="5537200" y="5643563"/>
          <p14:tracePt t="36896" x="5562600" y="5626100"/>
          <p14:tracePt t="36913" x="5572125" y="5608638"/>
          <p14:tracePt t="36930" x="5589588" y="5589588"/>
          <p14:tracePt t="36948" x="5599113" y="5589588"/>
          <p14:tracePt t="36963" x="5599113" y="5581650"/>
          <p14:tracePt t="36985" x="5608638" y="5581650"/>
          <p14:tracePt t="37010" x="5616575" y="5581650"/>
          <p14:tracePt t="37328" x="5634038" y="5581650"/>
          <p14:tracePt t="37340" x="5661025" y="5581650"/>
          <p14:tracePt t="37354" x="5680075" y="5581650"/>
          <p14:tracePt t="37365" x="5705475" y="5572125"/>
          <p14:tracePt t="37381" x="5732463" y="5572125"/>
          <p14:tracePt t="37396" x="5741988" y="5572125"/>
          <p14:tracePt t="37413" x="5751513" y="5562600"/>
          <p14:tracePt t="37430" x="5759450" y="5554663"/>
          <p14:tracePt t="37446" x="5759450" y="5545138"/>
          <p14:tracePt t="37481" x="5759450" y="5537200"/>
          <p14:tracePt t="37494" x="5759450" y="5527675"/>
          <p14:tracePt t="37507" x="5759450" y="5510213"/>
          <p14:tracePt t="37519" x="5759450" y="5500688"/>
          <p14:tracePt t="37531" x="5759450" y="5491163"/>
          <p14:tracePt t="37546" x="5751513" y="5473700"/>
          <p14:tracePt t="37563" x="5741988" y="5465763"/>
          <p14:tracePt t="37583" x="5741988" y="5456238"/>
          <p14:tracePt t="37596" x="5741988" y="5446713"/>
          <p14:tracePt t="37613" x="5732463" y="5446713"/>
          <p14:tracePt t="37723" x="5724525" y="5446713"/>
          <p14:tracePt t="37824" x="5732463" y="5446713"/>
          <p14:tracePt t="38449" x="5732463" y="5456238"/>
          <p14:tracePt t="39097" x="5732463" y="5465763"/>
          <p14:tracePt t="39175" x="5724525" y="5473700"/>
          <p14:tracePt t="39237" x="5724525" y="5483225"/>
          <p14:tracePt t="40230" x="5724525" y="5491163"/>
          <p14:tracePt t="40371" x="5715000" y="5491163"/>
          <p14:tracePt t="40384" x="5705475" y="5500688"/>
          <p14:tracePt t="40409" x="5688013" y="5500688"/>
          <p14:tracePt t="40422" x="5670550" y="5510213"/>
          <p14:tracePt t="40434" x="5653088" y="5518150"/>
          <p14:tracePt t="40447" x="5634038" y="5527675"/>
          <p14:tracePt t="40460" x="5599113" y="5537200"/>
          <p14:tracePt t="40472" x="5562600" y="5554663"/>
          <p14:tracePt t="40485" x="5518150" y="5572125"/>
          <p14:tracePt t="40498" x="5491163" y="5581650"/>
          <p14:tracePt t="40513" x="5456238" y="5599113"/>
          <p14:tracePt t="40530" x="5419725" y="5616575"/>
          <p14:tracePt t="40546" x="5348288" y="5643563"/>
          <p14:tracePt t="40563" x="5313363" y="5661025"/>
          <p14:tracePt t="40580" x="5268913" y="5688013"/>
          <p14:tracePt t="40596" x="5180013" y="5732463"/>
          <p14:tracePt t="40613" x="5143500" y="5741988"/>
          <p14:tracePt t="40630" x="5108575" y="5768975"/>
          <p14:tracePt t="40647" x="5054600" y="5795963"/>
          <p14:tracePt t="40665" x="5027613" y="5822950"/>
          <p14:tracePt t="40680" x="5018088" y="5822950"/>
          <p14:tracePt t="40697" x="4983163" y="5848350"/>
          <p14:tracePt t="40715" x="4973638" y="5857875"/>
          <p14:tracePt t="40731" x="4956175" y="5867400"/>
          <p14:tracePt t="40747" x="4919663" y="5894388"/>
          <p14:tracePt t="40765" x="4894263" y="5911850"/>
          <p14:tracePt t="40780" x="4867275" y="5938838"/>
          <p14:tracePt t="40796" x="4830763" y="5956300"/>
          <p14:tracePt t="40813" x="4768850" y="6010275"/>
          <p14:tracePt t="40830" x="4751388" y="6027738"/>
          <p14:tracePt t="40846" x="4732338" y="6037263"/>
          <p14:tracePt t="40863" x="4714875" y="6054725"/>
          <p14:tracePt t="40881" x="4705350" y="6062663"/>
          <p14:tracePt t="40897" x="4705350" y="6072188"/>
          <p14:tracePt t="40918" x="4697413" y="6072188"/>
          <p14:tracePt t="40931" x="4697413" y="6081713"/>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2|3.7|4.9|2.5|2|5|3"/>
</p:tagLst>
</file>

<file path=ppt/tags/tag10.xml><?xml version="1.0" encoding="utf-8"?>
<p:tagLst xmlns:a="http://schemas.openxmlformats.org/drawingml/2006/main" xmlns:r="http://schemas.openxmlformats.org/officeDocument/2006/relationships" xmlns:p="http://schemas.openxmlformats.org/presentationml/2006/main">
  <p:tag name="TIMING" val="|2.2|14.3|14.1|3.6|10.7|7.7"/>
</p:tagLst>
</file>

<file path=ppt/tags/tag2.xml><?xml version="1.0" encoding="utf-8"?>
<p:tagLst xmlns:a="http://schemas.openxmlformats.org/drawingml/2006/main" xmlns:r="http://schemas.openxmlformats.org/officeDocument/2006/relationships" xmlns:p="http://schemas.openxmlformats.org/presentationml/2006/main">
  <p:tag name="TIMING" val="|9.9|1.4|13|0.9|0.7|4.8|0.9|2.7|5.9|2.1|4.4|6.9|0.9|1.4"/>
</p:tagLst>
</file>

<file path=ppt/tags/tag3.xml><?xml version="1.0" encoding="utf-8"?>
<p:tagLst xmlns:a="http://schemas.openxmlformats.org/drawingml/2006/main" xmlns:r="http://schemas.openxmlformats.org/officeDocument/2006/relationships" xmlns:p="http://schemas.openxmlformats.org/presentationml/2006/main">
  <p:tag name="TIMING" val="|0.4|2.1|13.2|0.9|3|1.9|0.6|0.6|4.4|0.6|1.3|5.7|1|0.6"/>
</p:tagLst>
</file>

<file path=ppt/tags/tag4.xml><?xml version="1.0" encoding="utf-8"?>
<p:tagLst xmlns:a="http://schemas.openxmlformats.org/drawingml/2006/main" xmlns:r="http://schemas.openxmlformats.org/officeDocument/2006/relationships" xmlns:p="http://schemas.openxmlformats.org/presentationml/2006/main">
  <p:tag name="TIMING" val="|115.4"/>
</p:tagLst>
</file>

<file path=ppt/tags/tag5.xml><?xml version="1.0" encoding="utf-8"?>
<p:tagLst xmlns:a="http://schemas.openxmlformats.org/drawingml/2006/main" xmlns:r="http://schemas.openxmlformats.org/officeDocument/2006/relationships" xmlns:p="http://schemas.openxmlformats.org/presentationml/2006/main">
  <p:tag name="TIMING" val="|46.7"/>
</p:tagLst>
</file>

<file path=ppt/tags/tag6.xml><?xml version="1.0" encoding="utf-8"?>
<p:tagLst xmlns:a="http://schemas.openxmlformats.org/drawingml/2006/main" xmlns:r="http://schemas.openxmlformats.org/officeDocument/2006/relationships" xmlns:p="http://schemas.openxmlformats.org/presentationml/2006/main">
  <p:tag name="TIMING" val="|51.5"/>
</p:tagLst>
</file>

<file path=ppt/tags/tag7.xml><?xml version="1.0" encoding="utf-8"?>
<p:tagLst xmlns:a="http://schemas.openxmlformats.org/drawingml/2006/main" xmlns:r="http://schemas.openxmlformats.org/officeDocument/2006/relationships" xmlns:p="http://schemas.openxmlformats.org/presentationml/2006/main">
  <p:tag name="TIMING" val="|139.4"/>
</p:tagLst>
</file>

<file path=ppt/tags/tag8.xml><?xml version="1.0" encoding="utf-8"?>
<p:tagLst xmlns:a="http://schemas.openxmlformats.org/drawingml/2006/main" xmlns:r="http://schemas.openxmlformats.org/officeDocument/2006/relationships" xmlns:p="http://schemas.openxmlformats.org/presentationml/2006/main">
  <p:tag name="TIMING" val="|24"/>
</p:tagLst>
</file>

<file path=ppt/tags/tag9.xml><?xml version="1.0" encoding="utf-8"?>
<p:tagLst xmlns:a="http://schemas.openxmlformats.org/drawingml/2006/main" xmlns:r="http://schemas.openxmlformats.org/officeDocument/2006/relationships" xmlns:p="http://schemas.openxmlformats.org/presentationml/2006/main">
  <p:tag name="TIMING" val="|39.9"/>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772</TotalTime>
  <Words>1163</Words>
  <Application>Microsoft Office PowerPoint</Application>
  <PresentationFormat>Widescreen</PresentationFormat>
  <Paragraphs>152</Paragraphs>
  <Slides>25</Slides>
  <Notes>4</Notes>
  <HiddenSlides>0</HiddenSlides>
  <MMClips>30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Arial Narrow</vt:lpstr>
      <vt:lpstr>Calibri</vt:lpstr>
      <vt:lpstr>Times New Roman</vt:lpstr>
      <vt:lpstr>Trebuchet MS</vt:lpstr>
      <vt:lpstr>Wingdings 3</vt:lpstr>
      <vt:lpstr>Facet</vt:lpstr>
      <vt:lpstr>Basal Ganglia</vt:lpstr>
      <vt:lpstr>Objectives</vt:lpstr>
      <vt:lpstr>Basal Ganglia</vt:lpstr>
      <vt:lpstr>Basal Ganglia</vt:lpstr>
      <vt:lpstr>PowerPoint Presentation</vt:lpstr>
      <vt:lpstr>NEURONAL CIRCUITRY OF THE BASAL GANGLIA</vt:lpstr>
      <vt:lpstr>PowerPoint Presentation</vt:lpstr>
      <vt:lpstr>Neural Pathways of the Putamen Circuit</vt:lpstr>
      <vt:lpstr>Putamen circuit</vt:lpstr>
      <vt:lpstr>Caudate Nucleus </vt:lpstr>
      <vt:lpstr>Caudate circuit</vt:lpstr>
      <vt:lpstr>Caudate Circuit</vt:lpstr>
      <vt:lpstr>PowerPoint Presentation</vt:lpstr>
      <vt:lpstr>Basal Ganglia (Change Timing and Scale Intensity of Movements)</vt:lpstr>
      <vt:lpstr>PowerPoint Presentation</vt:lpstr>
      <vt:lpstr>Basal Ganglia neurotransmitter</vt:lpstr>
      <vt:lpstr>PowerPoint Presentation</vt:lpstr>
      <vt:lpstr>Clinical abnormalities</vt:lpstr>
      <vt:lpstr>PowerPoint Presentation</vt:lpstr>
      <vt:lpstr>PowerPoint Presentation</vt:lpstr>
      <vt:lpstr>Lesion in substantia nigra</vt:lpstr>
      <vt:lpstr>PowerPoint Presentation</vt:lpstr>
      <vt:lpstr>PowerPoint Presentation</vt:lpstr>
      <vt:lpstr>Recap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Basal Ganglia</dc:title>
  <dc:creator>Lenovo</dc:creator>
  <cp:lastModifiedBy>DR.massara ghassan </cp:lastModifiedBy>
  <cp:revision>69</cp:revision>
  <dcterms:created xsi:type="dcterms:W3CDTF">2019-12-22T08:17:12Z</dcterms:created>
  <dcterms:modified xsi:type="dcterms:W3CDTF">2022-06-30T18:14:53Z</dcterms:modified>
</cp:coreProperties>
</file>